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1986" r:id="rId2"/>
    <p:sldId id="2076136643" r:id="rId3"/>
    <p:sldId id="1977" r:id="rId4"/>
    <p:sldId id="1992" r:id="rId5"/>
    <p:sldId id="1985" r:id="rId6"/>
    <p:sldId id="1993" r:id="rId7"/>
    <p:sldId id="1995" r:id="rId8"/>
    <p:sldId id="1994" r:id="rId9"/>
    <p:sldId id="1996" r:id="rId10"/>
    <p:sldId id="1991" r:id="rId11"/>
    <p:sldId id="1974" r:id="rId12"/>
    <p:sldId id="1958" r:id="rId13"/>
    <p:sldId id="1961" r:id="rId14"/>
    <p:sldId id="1962" r:id="rId15"/>
    <p:sldId id="1970" r:id="rId16"/>
    <p:sldId id="1971" r:id="rId17"/>
    <p:sldId id="1963" r:id="rId18"/>
    <p:sldId id="1972" r:id="rId19"/>
    <p:sldId id="1973" r:id="rId20"/>
    <p:sldId id="1988" r:id="rId21"/>
    <p:sldId id="1989" r:id="rId22"/>
    <p:sldId id="1965" r:id="rId23"/>
    <p:sldId id="1966" r:id="rId24"/>
    <p:sldId id="1968" r:id="rId25"/>
    <p:sldId id="1990" r:id="rId26"/>
    <p:sldId id="1987" r:id="rId27"/>
    <p:sldId id="272"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Intro" id="{58835FAD-6E09-40B5-B49D-FF8E7DDD071C}">
          <p14:sldIdLst>
            <p14:sldId id="1986"/>
            <p14:sldId id="2076136643"/>
          </p14:sldIdLst>
        </p14:section>
        <p14:section name="Scenario" id="{40B51BBE-911D-49B9-8542-3DDEFB0B3AD6}">
          <p14:sldIdLst>
            <p14:sldId id="1977"/>
            <p14:sldId id="1992"/>
            <p14:sldId id="1985"/>
            <p14:sldId id="1993"/>
            <p14:sldId id="1995"/>
            <p14:sldId id="1994"/>
            <p14:sldId id="1996"/>
            <p14:sldId id="1991"/>
          </p14:sldIdLst>
        </p14:section>
        <p14:section name="Create Class Ntbk" id="{51111EC8-7E99-4F39-928A-F5F197247919}">
          <p14:sldIdLst>
            <p14:sldId id="1974"/>
            <p14:sldId id="1958"/>
            <p14:sldId id="1961"/>
            <p14:sldId id="1962"/>
            <p14:sldId id="1970"/>
            <p14:sldId id="1971"/>
            <p14:sldId id="1963"/>
            <p14:sldId id="1972"/>
            <p14:sldId id="1973"/>
            <p14:sldId id="1988"/>
            <p14:sldId id="1989"/>
            <p14:sldId id="1965"/>
            <p14:sldId id="1966"/>
            <p14:sldId id="1968"/>
            <p14:sldId id="1990"/>
          </p14:sldIdLst>
        </p14:section>
        <p14:section name="Teams Demo" id="{F07097F5-B147-4E5B-A8CC-4758E1F36195}">
          <p14:sldIdLst>
            <p14:sldId id="1987"/>
          </p14:sldIdLst>
        </p14:section>
        <p14:section name="MEC" id="{F5289150-AF19-40F1-9787-4B580A099A06}">
          <p14:sldIdLst>
            <p14:sldId id="272"/>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88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01195C-9F7A-4F2C-B332-54852DFCD066}" v="118" dt="2023-07-24T19:01:06.696"/>
    <p1510:client id="{C54E1427-A6BE-439D-A9B0-B98A0B449DC0}" v="1" dt="2023-07-24T23:25:00.272"/>
    <p1510:client id="{D08DFE71-E3F8-4D1F-A9C1-122BA454DDE5}" v="35" dt="2023-07-24T19:28:28.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3839" autoAdjust="0"/>
  </p:normalViewPr>
  <p:slideViewPr>
    <p:cSldViewPr snapToGrid="0">
      <p:cViewPr varScale="1">
        <p:scale>
          <a:sx n="56" d="100"/>
          <a:sy n="56" d="100"/>
        </p:scale>
        <p:origin x="1136" y="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ie Frank" userId="ecc58caa-6afe-44d0-ab2d-eee4735406e6" providerId="ADAL" clId="{C54E1427-A6BE-439D-A9B0-B98A0B449DC0}"/>
    <pc:docChg chg="custSel addSld delSld modSld modSection">
      <pc:chgData name="Stevie Frank" userId="ecc58caa-6afe-44d0-ab2d-eee4735406e6" providerId="ADAL" clId="{C54E1427-A6BE-439D-A9B0-B98A0B449DC0}" dt="2023-07-24T23:25:16.210" v="3" actId="1076"/>
      <pc:docMkLst>
        <pc:docMk/>
      </pc:docMkLst>
      <pc:sldChg chg="del">
        <pc:chgData name="Stevie Frank" userId="ecc58caa-6afe-44d0-ab2d-eee4735406e6" providerId="ADAL" clId="{C54E1427-A6BE-439D-A9B0-B98A0B449DC0}" dt="2023-07-24T23:25:04.165" v="2" actId="47"/>
        <pc:sldMkLst>
          <pc:docMk/>
          <pc:sldMk cId="359947912" sldId="270"/>
        </pc:sldMkLst>
      </pc:sldChg>
      <pc:sldChg chg="modSp add mod">
        <pc:chgData name="Stevie Frank" userId="ecc58caa-6afe-44d0-ab2d-eee4735406e6" providerId="ADAL" clId="{C54E1427-A6BE-439D-A9B0-B98A0B449DC0}" dt="2023-07-24T23:25:16.210" v="3" actId="1076"/>
        <pc:sldMkLst>
          <pc:docMk/>
          <pc:sldMk cId="2524619360" sldId="2076136643"/>
        </pc:sldMkLst>
        <pc:spChg chg="mod">
          <ac:chgData name="Stevie Frank" userId="ecc58caa-6afe-44d0-ab2d-eee4735406e6" providerId="ADAL" clId="{C54E1427-A6BE-439D-A9B0-B98A0B449DC0}" dt="2023-07-24T23:25:16.210" v="3" actId="1076"/>
          <ac:spMkLst>
            <pc:docMk/>
            <pc:sldMk cId="2524619360" sldId="2076136643"/>
            <ac:spMk id="26" creationId="{4CB861B3-EAAD-2AF7-26C2-8D56441CC04F}"/>
          </ac:spMkLst>
        </pc:spChg>
      </pc:sldChg>
      <pc:sldMasterChg chg="delSldLayout">
        <pc:chgData name="Stevie Frank" userId="ecc58caa-6afe-44d0-ab2d-eee4735406e6" providerId="ADAL" clId="{C54E1427-A6BE-439D-A9B0-B98A0B449DC0}" dt="2023-07-24T23:25:04.165" v="2" actId="47"/>
        <pc:sldMasterMkLst>
          <pc:docMk/>
          <pc:sldMasterMk cId="1654565322" sldId="2147483648"/>
        </pc:sldMasterMkLst>
        <pc:sldLayoutChg chg="del">
          <pc:chgData name="Stevie Frank" userId="ecc58caa-6afe-44d0-ab2d-eee4735406e6" providerId="ADAL" clId="{C54E1427-A6BE-439D-A9B0-B98A0B449DC0}" dt="2023-07-24T23:25:04.165" v="2" actId="47"/>
          <pc:sldLayoutMkLst>
            <pc:docMk/>
            <pc:sldMasterMk cId="1654565322" sldId="2147483648"/>
            <pc:sldLayoutMk cId="3674246304" sldId="214748366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89D44-A18A-43DA-8124-0C1CC510ADCB}" type="doc">
      <dgm:prSet loTypeId="urn:microsoft.com/office/officeart/2005/8/layout/cycle8" loCatId="cycle" qsTypeId="urn:microsoft.com/office/officeart/2005/8/quickstyle/simple1" qsCatId="simple" csTypeId="urn:microsoft.com/office/officeart/2005/8/colors/accent1_2" csCatId="accent1" phldr="1"/>
      <dgm:spPr/>
    </dgm:pt>
    <dgm:pt modelId="{8D6B608F-8F20-4CFA-8373-15ED3E0A300C}">
      <dgm:prSet phldrT="[Text]"/>
      <dgm:spPr/>
      <dgm:t>
        <a:bodyPr/>
        <a:lstStyle/>
        <a:p>
          <a:r>
            <a:rPr lang="en-US" dirty="0"/>
            <a:t>Assessing</a:t>
          </a:r>
        </a:p>
      </dgm:t>
    </dgm:pt>
    <dgm:pt modelId="{85A6CA20-1FAC-4526-8EA2-8843140FB0C8}" type="parTrans" cxnId="{E71D7972-5E31-427B-B8FE-84A99E810227}">
      <dgm:prSet/>
      <dgm:spPr/>
      <dgm:t>
        <a:bodyPr/>
        <a:lstStyle/>
        <a:p>
          <a:endParaRPr lang="en-US"/>
        </a:p>
      </dgm:t>
    </dgm:pt>
    <dgm:pt modelId="{DF703CA3-2691-4122-B4B2-B87B21351888}" type="sibTrans" cxnId="{E71D7972-5E31-427B-B8FE-84A99E810227}">
      <dgm:prSet/>
      <dgm:spPr/>
      <dgm:t>
        <a:bodyPr/>
        <a:lstStyle/>
        <a:p>
          <a:endParaRPr lang="en-US"/>
        </a:p>
      </dgm:t>
    </dgm:pt>
    <dgm:pt modelId="{48AB9370-5F83-43C6-8A41-532B9BE59A17}">
      <dgm:prSet phldrT="[Text]"/>
      <dgm:spPr/>
      <dgm:t>
        <a:bodyPr/>
        <a:lstStyle/>
        <a:p>
          <a:r>
            <a:rPr lang="en-US" dirty="0"/>
            <a:t>Reflecting</a:t>
          </a:r>
        </a:p>
      </dgm:t>
    </dgm:pt>
    <dgm:pt modelId="{FC585E9C-F626-4F68-8D63-27BAF3EB9654}" type="parTrans" cxnId="{51B93DD7-2B17-422C-8843-37CF0749D975}">
      <dgm:prSet/>
      <dgm:spPr/>
      <dgm:t>
        <a:bodyPr/>
        <a:lstStyle/>
        <a:p>
          <a:endParaRPr lang="en-US"/>
        </a:p>
      </dgm:t>
    </dgm:pt>
    <dgm:pt modelId="{ED4DF406-A678-4D03-9DC1-8D5940FA8F33}" type="sibTrans" cxnId="{51B93DD7-2B17-422C-8843-37CF0749D975}">
      <dgm:prSet/>
      <dgm:spPr/>
      <dgm:t>
        <a:bodyPr/>
        <a:lstStyle/>
        <a:p>
          <a:endParaRPr lang="en-US"/>
        </a:p>
      </dgm:t>
    </dgm:pt>
    <dgm:pt modelId="{A304C3E6-1F55-45E9-A686-BB68445F9686}">
      <dgm:prSet phldrT="[Text]"/>
      <dgm:spPr/>
      <dgm:t>
        <a:bodyPr/>
        <a:lstStyle/>
        <a:p>
          <a:r>
            <a:rPr lang="en-US" dirty="0"/>
            <a:t>Adjusting</a:t>
          </a:r>
        </a:p>
      </dgm:t>
    </dgm:pt>
    <dgm:pt modelId="{336DDF9D-78CC-4074-9495-D405FE65E715}" type="parTrans" cxnId="{87EE2C7B-CC78-40AC-95B7-066977A2BCA7}">
      <dgm:prSet/>
      <dgm:spPr/>
      <dgm:t>
        <a:bodyPr/>
        <a:lstStyle/>
        <a:p>
          <a:endParaRPr lang="en-US"/>
        </a:p>
      </dgm:t>
    </dgm:pt>
    <dgm:pt modelId="{624FEC75-F56B-4F78-82B3-F6C1617C802F}" type="sibTrans" cxnId="{87EE2C7B-CC78-40AC-95B7-066977A2BCA7}">
      <dgm:prSet/>
      <dgm:spPr/>
      <dgm:t>
        <a:bodyPr/>
        <a:lstStyle/>
        <a:p>
          <a:endParaRPr lang="en-US"/>
        </a:p>
      </dgm:t>
    </dgm:pt>
    <dgm:pt modelId="{70A4D57B-CC31-4562-AA40-5EF5F4CECA73}">
      <dgm:prSet phldrT="[Text]"/>
      <dgm:spPr/>
      <dgm:t>
        <a:bodyPr/>
        <a:lstStyle/>
        <a:p>
          <a:r>
            <a:rPr lang="en-US" dirty="0"/>
            <a:t>Planning</a:t>
          </a:r>
        </a:p>
      </dgm:t>
    </dgm:pt>
    <dgm:pt modelId="{636EDF86-5C12-4374-9050-4F8259E22C0F}" type="parTrans" cxnId="{6A4E7FA1-7BD5-4173-897A-49C1D82D0C2C}">
      <dgm:prSet/>
      <dgm:spPr/>
      <dgm:t>
        <a:bodyPr/>
        <a:lstStyle/>
        <a:p>
          <a:endParaRPr lang="en-US"/>
        </a:p>
      </dgm:t>
    </dgm:pt>
    <dgm:pt modelId="{17527C59-517B-493D-8E92-6ED406EBF285}" type="sibTrans" cxnId="{6A4E7FA1-7BD5-4173-897A-49C1D82D0C2C}">
      <dgm:prSet/>
      <dgm:spPr/>
      <dgm:t>
        <a:bodyPr/>
        <a:lstStyle/>
        <a:p>
          <a:endParaRPr lang="en-US"/>
        </a:p>
      </dgm:t>
    </dgm:pt>
    <dgm:pt modelId="{BE691BFF-1F2B-4976-9779-9AF01964811B}" type="pres">
      <dgm:prSet presAssocID="{F4B89D44-A18A-43DA-8124-0C1CC510ADCB}" presName="compositeShape" presStyleCnt="0">
        <dgm:presLayoutVars>
          <dgm:chMax val="7"/>
          <dgm:dir/>
          <dgm:resizeHandles val="exact"/>
        </dgm:presLayoutVars>
      </dgm:prSet>
      <dgm:spPr/>
    </dgm:pt>
    <dgm:pt modelId="{1AC727A6-D6E4-4E8A-9CB0-C9C0690F7192}" type="pres">
      <dgm:prSet presAssocID="{F4B89D44-A18A-43DA-8124-0C1CC510ADCB}" presName="wedge1" presStyleLbl="node1" presStyleIdx="0" presStyleCnt="4"/>
      <dgm:spPr/>
    </dgm:pt>
    <dgm:pt modelId="{A15B7CB8-9ACF-4032-95D4-F70ACEDE1598}" type="pres">
      <dgm:prSet presAssocID="{F4B89D44-A18A-43DA-8124-0C1CC510ADCB}" presName="dummy1a" presStyleCnt="0"/>
      <dgm:spPr/>
    </dgm:pt>
    <dgm:pt modelId="{962ECA83-0B44-490D-8E6B-26E8E42C3A7A}" type="pres">
      <dgm:prSet presAssocID="{F4B89D44-A18A-43DA-8124-0C1CC510ADCB}" presName="dummy1b" presStyleCnt="0"/>
      <dgm:spPr/>
    </dgm:pt>
    <dgm:pt modelId="{94ACC7E4-B8F8-422C-B92B-DB1264E51D05}" type="pres">
      <dgm:prSet presAssocID="{F4B89D44-A18A-43DA-8124-0C1CC510ADCB}" presName="wedge1Tx" presStyleLbl="node1" presStyleIdx="0" presStyleCnt="4">
        <dgm:presLayoutVars>
          <dgm:chMax val="0"/>
          <dgm:chPref val="0"/>
          <dgm:bulletEnabled val="1"/>
        </dgm:presLayoutVars>
      </dgm:prSet>
      <dgm:spPr/>
    </dgm:pt>
    <dgm:pt modelId="{E81FB732-3703-423F-B7C1-FE1FB48E0D17}" type="pres">
      <dgm:prSet presAssocID="{F4B89D44-A18A-43DA-8124-0C1CC510ADCB}" presName="wedge2" presStyleLbl="node1" presStyleIdx="1" presStyleCnt="4"/>
      <dgm:spPr/>
    </dgm:pt>
    <dgm:pt modelId="{2801CFEF-023E-4E5F-85F5-0B7D204D7405}" type="pres">
      <dgm:prSet presAssocID="{F4B89D44-A18A-43DA-8124-0C1CC510ADCB}" presName="dummy2a" presStyleCnt="0"/>
      <dgm:spPr/>
    </dgm:pt>
    <dgm:pt modelId="{3911682B-0BBA-4910-893C-2E6584CAE636}" type="pres">
      <dgm:prSet presAssocID="{F4B89D44-A18A-43DA-8124-0C1CC510ADCB}" presName="dummy2b" presStyleCnt="0"/>
      <dgm:spPr/>
    </dgm:pt>
    <dgm:pt modelId="{7BF9C9F0-45FB-459A-94AE-4937D62BFB71}" type="pres">
      <dgm:prSet presAssocID="{F4B89D44-A18A-43DA-8124-0C1CC510ADCB}" presName="wedge2Tx" presStyleLbl="node1" presStyleIdx="1" presStyleCnt="4">
        <dgm:presLayoutVars>
          <dgm:chMax val="0"/>
          <dgm:chPref val="0"/>
          <dgm:bulletEnabled val="1"/>
        </dgm:presLayoutVars>
      </dgm:prSet>
      <dgm:spPr/>
    </dgm:pt>
    <dgm:pt modelId="{6BA06810-81F1-4A5D-BAF5-1C357116B76F}" type="pres">
      <dgm:prSet presAssocID="{F4B89D44-A18A-43DA-8124-0C1CC510ADCB}" presName="wedge3" presStyleLbl="node1" presStyleIdx="2" presStyleCnt="4"/>
      <dgm:spPr/>
    </dgm:pt>
    <dgm:pt modelId="{30802C28-BC44-4048-BDDC-EC208C71E724}" type="pres">
      <dgm:prSet presAssocID="{F4B89D44-A18A-43DA-8124-0C1CC510ADCB}" presName="dummy3a" presStyleCnt="0"/>
      <dgm:spPr/>
    </dgm:pt>
    <dgm:pt modelId="{DFC4B777-1ACF-407E-A6DC-8D25C5D7EBC6}" type="pres">
      <dgm:prSet presAssocID="{F4B89D44-A18A-43DA-8124-0C1CC510ADCB}" presName="dummy3b" presStyleCnt="0"/>
      <dgm:spPr/>
    </dgm:pt>
    <dgm:pt modelId="{146445E1-B69B-4E16-8BAA-CB34532E52EE}" type="pres">
      <dgm:prSet presAssocID="{F4B89D44-A18A-43DA-8124-0C1CC510ADCB}" presName="wedge3Tx" presStyleLbl="node1" presStyleIdx="2" presStyleCnt="4">
        <dgm:presLayoutVars>
          <dgm:chMax val="0"/>
          <dgm:chPref val="0"/>
          <dgm:bulletEnabled val="1"/>
        </dgm:presLayoutVars>
      </dgm:prSet>
      <dgm:spPr/>
    </dgm:pt>
    <dgm:pt modelId="{4BCEEEA0-148C-44C2-8515-BC4CBA92504E}" type="pres">
      <dgm:prSet presAssocID="{F4B89D44-A18A-43DA-8124-0C1CC510ADCB}" presName="wedge4" presStyleLbl="node1" presStyleIdx="3" presStyleCnt="4"/>
      <dgm:spPr/>
    </dgm:pt>
    <dgm:pt modelId="{9D62F8BB-9480-482F-8584-14A51B8D1BF3}" type="pres">
      <dgm:prSet presAssocID="{F4B89D44-A18A-43DA-8124-0C1CC510ADCB}" presName="dummy4a" presStyleCnt="0"/>
      <dgm:spPr/>
    </dgm:pt>
    <dgm:pt modelId="{99651F5E-D8DF-4560-8656-FBDF58A31460}" type="pres">
      <dgm:prSet presAssocID="{F4B89D44-A18A-43DA-8124-0C1CC510ADCB}" presName="dummy4b" presStyleCnt="0"/>
      <dgm:spPr/>
    </dgm:pt>
    <dgm:pt modelId="{18B75CC0-4F31-4949-A780-0BA156674479}" type="pres">
      <dgm:prSet presAssocID="{F4B89D44-A18A-43DA-8124-0C1CC510ADCB}" presName="wedge4Tx" presStyleLbl="node1" presStyleIdx="3" presStyleCnt="4">
        <dgm:presLayoutVars>
          <dgm:chMax val="0"/>
          <dgm:chPref val="0"/>
          <dgm:bulletEnabled val="1"/>
        </dgm:presLayoutVars>
      </dgm:prSet>
      <dgm:spPr/>
    </dgm:pt>
    <dgm:pt modelId="{7CD2DA06-526A-4CBC-A657-A71A778E09D2}" type="pres">
      <dgm:prSet presAssocID="{DF703CA3-2691-4122-B4B2-B87B21351888}" presName="arrowWedge1" presStyleLbl="fgSibTrans2D1" presStyleIdx="0" presStyleCnt="4"/>
      <dgm:spPr/>
    </dgm:pt>
    <dgm:pt modelId="{18D88F8A-D125-4520-9E11-6C2915BB981F}" type="pres">
      <dgm:prSet presAssocID="{ED4DF406-A678-4D03-9DC1-8D5940FA8F33}" presName="arrowWedge2" presStyleLbl="fgSibTrans2D1" presStyleIdx="1" presStyleCnt="4"/>
      <dgm:spPr/>
    </dgm:pt>
    <dgm:pt modelId="{AAA9ADC3-97D5-42BF-91E4-1F6D10649446}" type="pres">
      <dgm:prSet presAssocID="{624FEC75-F56B-4F78-82B3-F6C1617C802F}" presName="arrowWedge3" presStyleLbl="fgSibTrans2D1" presStyleIdx="2" presStyleCnt="4"/>
      <dgm:spPr/>
    </dgm:pt>
    <dgm:pt modelId="{3650E2CB-0E1A-49A3-86A8-61E0795882BB}" type="pres">
      <dgm:prSet presAssocID="{17527C59-517B-493D-8E92-6ED406EBF285}" presName="arrowWedge4" presStyleLbl="fgSibTrans2D1" presStyleIdx="3" presStyleCnt="4"/>
      <dgm:spPr/>
    </dgm:pt>
  </dgm:ptLst>
  <dgm:cxnLst>
    <dgm:cxn modelId="{36008018-C17F-4659-852A-9CDC152718FD}" type="presOf" srcId="{70A4D57B-CC31-4562-AA40-5EF5F4CECA73}" destId="{4BCEEEA0-148C-44C2-8515-BC4CBA92504E}" srcOrd="0" destOrd="0" presId="urn:microsoft.com/office/officeart/2005/8/layout/cycle8"/>
    <dgm:cxn modelId="{81BAB02A-0213-4AA4-822B-AC139897AB9C}" type="presOf" srcId="{A304C3E6-1F55-45E9-A686-BB68445F9686}" destId="{6BA06810-81F1-4A5D-BAF5-1C357116B76F}" srcOrd="0" destOrd="0" presId="urn:microsoft.com/office/officeart/2005/8/layout/cycle8"/>
    <dgm:cxn modelId="{D1C76B39-CA4C-4204-B8A7-CF06E7969922}" type="presOf" srcId="{48AB9370-5F83-43C6-8A41-532B9BE59A17}" destId="{E81FB732-3703-423F-B7C1-FE1FB48E0D17}" srcOrd="0" destOrd="0" presId="urn:microsoft.com/office/officeart/2005/8/layout/cycle8"/>
    <dgm:cxn modelId="{B5420D70-D14F-42C3-A48F-DC72186D32E7}" type="presOf" srcId="{8D6B608F-8F20-4CFA-8373-15ED3E0A300C}" destId="{94ACC7E4-B8F8-422C-B92B-DB1264E51D05}" srcOrd="1" destOrd="0" presId="urn:microsoft.com/office/officeart/2005/8/layout/cycle8"/>
    <dgm:cxn modelId="{62AE5650-F501-4853-92B1-1A24BC639512}" type="presOf" srcId="{A304C3E6-1F55-45E9-A686-BB68445F9686}" destId="{146445E1-B69B-4E16-8BAA-CB34532E52EE}" srcOrd="1" destOrd="0" presId="urn:microsoft.com/office/officeart/2005/8/layout/cycle8"/>
    <dgm:cxn modelId="{E71D7972-5E31-427B-B8FE-84A99E810227}" srcId="{F4B89D44-A18A-43DA-8124-0C1CC510ADCB}" destId="{8D6B608F-8F20-4CFA-8373-15ED3E0A300C}" srcOrd="0" destOrd="0" parTransId="{85A6CA20-1FAC-4526-8EA2-8843140FB0C8}" sibTransId="{DF703CA3-2691-4122-B4B2-B87B21351888}"/>
    <dgm:cxn modelId="{87EE2C7B-CC78-40AC-95B7-066977A2BCA7}" srcId="{F4B89D44-A18A-43DA-8124-0C1CC510ADCB}" destId="{A304C3E6-1F55-45E9-A686-BB68445F9686}" srcOrd="2" destOrd="0" parTransId="{336DDF9D-78CC-4074-9495-D405FE65E715}" sibTransId="{624FEC75-F56B-4F78-82B3-F6C1617C802F}"/>
    <dgm:cxn modelId="{698D387E-76D3-4E6A-8787-30200EEF8BB0}" type="presOf" srcId="{F4B89D44-A18A-43DA-8124-0C1CC510ADCB}" destId="{BE691BFF-1F2B-4976-9779-9AF01964811B}" srcOrd="0" destOrd="0" presId="urn:microsoft.com/office/officeart/2005/8/layout/cycle8"/>
    <dgm:cxn modelId="{065DA19E-FE4C-49A7-987D-6033BC83BF68}" type="presOf" srcId="{8D6B608F-8F20-4CFA-8373-15ED3E0A300C}" destId="{1AC727A6-D6E4-4E8A-9CB0-C9C0690F7192}" srcOrd="0" destOrd="0" presId="urn:microsoft.com/office/officeart/2005/8/layout/cycle8"/>
    <dgm:cxn modelId="{6A4E7FA1-7BD5-4173-897A-49C1D82D0C2C}" srcId="{F4B89D44-A18A-43DA-8124-0C1CC510ADCB}" destId="{70A4D57B-CC31-4562-AA40-5EF5F4CECA73}" srcOrd="3" destOrd="0" parTransId="{636EDF86-5C12-4374-9050-4F8259E22C0F}" sibTransId="{17527C59-517B-493D-8E92-6ED406EBF285}"/>
    <dgm:cxn modelId="{7DA840B4-D9F5-4B24-A109-2914A0A4BD39}" type="presOf" srcId="{48AB9370-5F83-43C6-8A41-532B9BE59A17}" destId="{7BF9C9F0-45FB-459A-94AE-4937D62BFB71}" srcOrd="1" destOrd="0" presId="urn:microsoft.com/office/officeart/2005/8/layout/cycle8"/>
    <dgm:cxn modelId="{A69EEFCB-FF21-490B-87C5-D0F771D3EE8C}" type="presOf" srcId="{70A4D57B-CC31-4562-AA40-5EF5F4CECA73}" destId="{18B75CC0-4F31-4949-A780-0BA156674479}" srcOrd="1" destOrd="0" presId="urn:microsoft.com/office/officeart/2005/8/layout/cycle8"/>
    <dgm:cxn modelId="{51B93DD7-2B17-422C-8843-37CF0749D975}" srcId="{F4B89D44-A18A-43DA-8124-0C1CC510ADCB}" destId="{48AB9370-5F83-43C6-8A41-532B9BE59A17}" srcOrd="1" destOrd="0" parTransId="{FC585E9C-F626-4F68-8D63-27BAF3EB9654}" sibTransId="{ED4DF406-A678-4D03-9DC1-8D5940FA8F33}"/>
    <dgm:cxn modelId="{50F75B43-9EAA-4178-AFB2-A0AED1527387}" type="presParOf" srcId="{BE691BFF-1F2B-4976-9779-9AF01964811B}" destId="{1AC727A6-D6E4-4E8A-9CB0-C9C0690F7192}" srcOrd="0" destOrd="0" presId="urn:microsoft.com/office/officeart/2005/8/layout/cycle8"/>
    <dgm:cxn modelId="{AFB38763-CF8D-46C7-9E7A-B3376DF3D21B}" type="presParOf" srcId="{BE691BFF-1F2B-4976-9779-9AF01964811B}" destId="{A15B7CB8-9ACF-4032-95D4-F70ACEDE1598}" srcOrd="1" destOrd="0" presId="urn:microsoft.com/office/officeart/2005/8/layout/cycle8"/>
    <dgm:cxn modelId="{543B2201-7ABF-4872-A0B9-70ED69710D56}" type="presParOf" srcId="{BE691BFF-1F2B-4976-9779-9AF01964811B}" destId="{962ECA83-0B44-490D-8E6B-26E8E42C3A7A}" srcOrd="2" destOrd="0" presId="urn:microsoft.com/office/officeart/2005/8/layout/cycle8"/>
    <dgm:cxn modelId="{62B828A6-187C-4EF6-B9CC-DFF36B168437}" type="presParOf" srcId="{BE691BFF-1F2B-4976-9779-9AF01964811B}" destId="{94ACC7E4-B8F8-422C-B92B-DB1264E51D05}" srcOrd="3" destOrd="0" presId="urn:microsoft.com/office/officeart/2005/8/layout/cycle8"/>
    <dgm:cxn modelId="{3F7307FE-9850-41D6-B8F8-E3887311D5A7}" type="presParOf" srcId="{BE691BFF-1F2B-4976-9779-9AF01964811B}" destId="{E81FB732-3703-423F-B7C1-FE1FB48E0D17}" srcOrd="4" destOrd="0" presId="urn:microsoft.com/office/officeart/2005/8/layout/cycle8"/>
    <dgm:cxn modelId="{24B08330-5581-4B6C-9C47-BC9EAA86D361}" type="presParOf" srcId="{BE691BFF-1F2B-4976-9779-9AF01964811B}" destId="{2801CFEF-023E-4E5F-85F5-0B7D204D7405}" srcOrd="5" destOrd="0" presId="urn:microsoft.com/office/officeart/2005/8/layout/cycle8"/>
    <dgm:cxn modelId="{2D33333C-0926-4F6C-BDD2-6B93003DA125}" type="presParOf" srcId="{BE691BFF-1F2B-4976-9779-9AF01964811B}" destId="{3911682B-0BBA-4910-893C-2E6584CAE636}" srcOrd="6" destOrd="0" presId="urn:microsoft.com/office/officeart/2005/8/layout/cycle8"/>
    <dgm:cxn modelId="{52F3F575-9CFA-4F56-8A7F-A0ADD72B9F78}" type="presParOf" srcId="{BE691BFF-1F2B-4976-9779-9AF01964811B}" destId="{7BF9C9F0-45FB-459A-94AE-4937D62BFB71}" srcOrd="7" destOrd="0" presId="urn:microsoft.com/office/officeart/2005/8/layout/cycle8"/>
    <dgm:cxn modelId="{738C989B-7B48-4C7D-B5B9-F6A8D2AB96AA}" type="presParOf" srcId="{BE691BFF-1F2B-4976-9779-9AF01964811B}" destId="{6BA06810-81F1-4A5D-BAF5-1C357116B76F}" srcOrd="8" destOrd="0" presId="urn:microsoft.com/office/officeart/2005/8/layout/cycle8"/>
    <dgm:cxn modelId="{2C7B08A9-8644-41C4-A9F9-9B2EB74F2509}" type="presParOf" srcId="{BE691BFF-1F2B-4976-9779-9AF01964811B}" destId="{30802C28-BC44-4048-BDDC-EC208C71E724}" srcOrd="9" destOrd="0" presId="urn:microsoft.com/office/officeart/2005/8/layout/cycle8"/>
    <dgm:cxn modelId="{1DD75278-6A92-4665-966B-DC81D83322FF}" type="presParOf" srcId="{BE691BFF-1F2B-4976-9779-9AF01964811B}" destId="{DFC4B777-1ACF-407E-A6DC-8D25C5D7EBC6}" srcOrd="10" destOrd="0" presId="urn:microsoft.com/office/officeart/2005/8/layout/cycle8"/>
    <dgm:cxn modelId="{0CB7D6A8-448E-4EBC-84F8-775EE9DDCA03}" type="presParOf" srcId="{BE691BFF-1F2B-4976-9779-9AF01964811B}" destId="{146445E1-B69B-4E16-8BAA-CB34532E52EE}" srcOrd="11" destOrd="0" presId="urn:microsoft.com/office/officeart/2005/8/layout/cycle8"/>
    <dgm:cxn modelId="{EEDD3B57-D9A6-4B67-9024-5B200C532B56}" type="presParOf" srcId="{BE691BFF-1F2B-4976-9779-9AF01964811B}" destId="{4BCEEEA0-148C-44C2-8515-BC4CBA92504E}" srcOrd="12" destOrd="0" presId="urn:microsoft.com/office/officeart/2005/8/layout/cycle8"/>
    <dgm:cxn modelId="{E6FD6AD2-E6D8-4FA8-A1D2-D79360E5459D}" type="presParOf" srcId="{BE691BFF-1F2B-4976-9779-9AF01964811B}" destId="{9D62F8BB-9480-482F-8584-14A51B8D1BF3}" srcOrd="13" destOrd="0" presId="urn:microsoft.com/office/officeart/2005/8/layout/cycle8"/>
    <dgm:cxn modelId="{3D29709D-0BA1-42E1-8FDF-7139FEFE923B}" type="presParOf" srcId="{BE691BFF-1F2B-4976-9779-9AF01964811B}" destId="{99651F5E-D8DF-4560-8656-FBDF58A31460}" srcOrd="14" destOrd="0" presId="urn:microsoft.com/office/officeart/2005/8/layout/cycle8"/>
    <dgm:cxn modelId="{845AA7FB-6478-4884-A62E-7A0FD3F86B1F}" type="presParOf" srcId="{BE691BFF-1F2B-4976-9779-9AF01964811B}" destId="{18B75CC0-4F31-4949-A780-0BA156674479}" srcOrd="15" destOrd="0" presId="urn:microsoft.com/office/officeart/2005/8/layout/cycle8"/>
    <dgm:cxn modelId="{0C215952-0C5D-4408-912C-22F1B557ECD9}" type="presParOf" srcId="{BE691BFF-1F2B-4976-9779-9AF01964811B}" destId="{7CD2DA06-526A-4CBC-A657-A71A778E09D2}" srcOrd="16" destOrd="0" presId="urn:microsoft.com/office/officeart/2005/8/layout/cycle8"/>
    <dgm:cxn modelId="{BAD2006B-ABF5-48FC-AD13-5AA86894866F}" type="presParOf" srcId="{BE691BFF-1F2B-4976-9779-9AF01964811B}" destId="{18D88F8A-D125-4520-9E11-6C2915BB981F}" srcOrd="17" destOrd="0" presId="urn:microsoft.com/office/officeart/2005/8/layout/cycle8"/>
    <dgm:cxn modelId="{7B2B64AB-D665-4243-A71F-3B514FFAEB77}" type="presParOf" srcId="{BE691BFF-1F2B-4976-9779-9AF01964811B}" destId="{AAA9ADC3-97D5-42BF-91E4-1F6D10649446}" srcOrd="18" destOrd="0" presId="urn:microsoft.com/office/officeart/2005/8/layout/cycle8"/>
    <dgm:cxn modelId="{46AA92E1-329D-491F-BF99-9100DB312C85}" type="presParOf" srcId="{BE691BFF-1F2B-4976-9779-9AF01964811B}" destId="{3650E2CB-0E1A-49A3-86A8-61E0795882BB}"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727A6-D6E4-4E8A-9CB0-C9C0690F7192}">
      <dsp:nvSpPr>
        <dsp:cNvPr id="0" name=""/>
        <dsp:cNvSpPr/>
      </dsp:nvSpPr>
      <dsp:spPr>
        <a:xfrm>
          <a:off x="1846563" y="339090"/>
          <a:ext cx="4551680" cy="4551680"/>
        </a:xfrm>
        <a:prstGeom prst="pie">
          <a:avLst>
            <a:gd name="adj1" fmla="val 162000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Assessing</a:t>
          </a:r>
        </a:p>
      </dsp:txBody>
      <dsp:txXfrm>
        <a:off x="4262746" y="1282480"/>
        <a:ext cx="1679786" cy="1246293"/>
      </dsp:txXfrm>
    </dsp:sp>
    <dsp:sp modelId="{E81FB732-3703-423F-B7C1-FE1FB48E0D17}">
      <dsp:nvSpPr>
        <dsp:cNvPr id="0" name=""/>
        <dsp:cNvSpPr/>
      </dsp:nvSpPr>
      <dsp:spPr>
        <a:xfrm>
          <a:off x="1846563" y="491896"/>
          <a:ext cx="4551680" cy="4551680"/>
        </a:xfrm>
        <a:prstGeom prst="pie">
          <a:avLst>
            <a:gd name="adj1" fmla="val 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Reflecting</a:t>
          </a:r>
        </a:p>
      </dsp:txBody>
      <dsp:txXfrm>
        <a:off x="4262746" y="2853893"/>
        <a:ext cx="1679786" cy="1246293"/>
      </dsp:txXfrm>
    </dsp:sp>
    <dsp:sp modelId="{6BA06810-81F1-4A5D-BAF5-1C357116B76F}">
      <dsp:nvSpPr>
        <dsp:cNvPr id="0" name=""/>
        <dsp:cNvSpPr/>
      </dsp:nvSpPr>
      <dsp:spPr>
        <a:xfrm>
          <a:off x="1693756" y="491896"/>
          <a:ext cx="4551680" cy="4551680"/>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Adjusting</a:t>
          </a:r>
        </a:p>
      </dsp:txBody>
      <dsp:txXfrm>
        <a:off x="2149466" y="2853893"/>
        <a:ext cx="1679786" cy="1246293"/>
      </dsp:txXfrm>
    </dsp:sp>
    <dsp:sp modelId="{4BCEEEA0-148C-44C2-8515-BC4CBA92504E}">
      <dsp:nvSpPr>
        <dsp:cNvPr id="0" name=""/>
        <dsp:cNvSpPr/>
      </dsp:nvSpPr>
      <dsp:spPr>
        <a:xfrm>
          <a:off x="1693756" y="339090"/>
          <a:ext cx="4551680" cy="4551680"/>
        </a:xfrm>
        <a:prstGeom prst="pie">
          <a:avLst>
            <a:gd name="adj1" fmla="val 108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Planning</a:t>
          </a:r>
        </a:p>
      </dsp:txBody>
      <dsp:txXfrm>
        <a:off x="2149466" y="1282480"/>
        <a:ext cx="1679786" cy="1246293"/>
      </dsp:txXfrm>
    </dsp:sp>
    <dsp:sp modelId="{7CD2DA06-526A-4CBC-A657-A71A778E09D2}">
      <dsp:nvSpPr>
        <dsp:cNvPr id="0" name=""/>
        <dsp:cNvSpPr/>
      </dsp:nvSpPr>
      <dsp:spPr>
        <a:xfrm>
          <a:off x="1564792" y="57319"/>
          <a:ext cx="5115221" cy="5115221"/>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D88F8A-D125-4520-9E11-6C2915BB981F}">
      <dsp:nvSpPr>
        <dsp:cNvPr id="0" name=""/>
        <dsp:cNvSpPr/>
      </dsp:nvSpPr>
      <dsp:spPr>
        <a:xfrm>
          <a:off x="1564792" y="210125"/>
          <a:ext cx="5115221" cy="5115221"/>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A9ADC3-97D5-42BF-91E4-1F6D10649446}">
      <dsp:nvSpPr>
        <dsp:cNvPr id="0" name=""/>
        <dsp:cNvSpPr/>
      </dsp:nvSpPr>
      <dsp:spPr>
        <a:xfrm>
          <a:off x="1411985" y="210125"/>
          <a:ext cx="5115221" cy="5115221"/>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50E2CB-0E1A-49A3-86A8-61E0795882BB}">
      <dsp:nvSpPr>
        <dsp:cNvPr id="0" name=""/>
        <dsp:cNvSpPr/>
      </dsp:nvSpPr>
      <dsp:spPr>
        <a:xfrm>
          <a:off x="1411985" y="57319"/>
          <a:ext cx="5115221" cy="5115221"/>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5-09T18:15:47.750"/>
    </inkml:context>
    <inkml:brush xml:id="br0">
      <inkml:brushProperty name="width" value="0.05" units="cm"/>
      <inkml:brushProperty name="height" value="0.05" units="cm"/>
      <inkml:brushProperty name="color" value="#E71224"/>
      <inkml:brushProperty name="ignorePressure" value="1"/>
    </inkml:brush>
  </inkml:definitions>
  <inkml:trace contextRef="#ctx0" brushRef="#br0">4558 299,'-92'-61,"-44"-19,84 53,-2 3,0 2,-31-8,28 15,-1 2,0 2,-1 3,0 3,0 2,0 3,0 2,0 3,1 3,-4 3,-46 13,0 5,2 4,-34 19,-33 23,-94 58,58-14,5 9,6 9,-56 58,46-18,8 9,-143 174,215-211,7 6,7 5,-73 140,125-186,5 1,5 4,6 1,5 2,5 2,-1 36,22-77,3 1,5 0,3 0,5 41,3-59,3 0,3 0,3 0,2-1,23 56,-11-53,2-2,4-1,2-1,4-2,1-2,4-1,2-3,2-1,3-3,2-2,40 29,10-3,3-3,2-6,51 21,46 11,106 31,-124-61,3-9,142 24,-166-52,0-8,2-7,65-5,-89-12,1-6,-2-6,70-18,-115 10,-1-3,-1-5,-2-4,0-3,39-25,-35 8,-3-5,-2-3,-3-5,-3-3,-2-4,-4-4,27-36,-26 18,-4-3,-5-3,-4-4,-4-2,-5-3,19-57,-37 62,-4-2,-5-1,-5-2,-5-1,-4 0,-2-42,-7-2,-6-1,-8-1,-6 2,-14-49,4 74,-6 1,-6 1,-4 1,-7 2,-5 3,-5 1,-5 3,-5 3,-5 2,-5 4,-5 2,-6 2,-3 6,-4 4,-4 4,-4 4,-87-56,95 80,-2 4,-3 5,-3 3,-1 5,-97-29,115 51,-1 2,-1 4,0 4,-1 4,-57 2,32 7,0 6,0 5,2 4,-22 9,-60 23,2 8,-120 56,-2 16,303-124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5A84D-434C-4A0E-8923-FB9214A1B02C}"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CB3B7-F47D-4A93-BBE5-427180C84644}" type="slidenum">
              <a:rPr lang="en-US" smtClean="0"/>
              <a:t>‹#›</a:t>
            </a:fld>
            <a:endParaRPr lang="en-US"/>
          </a:p>
        </p:txBody>
      </p:sp>
    </p:spTree>
    <p:extLst>
      <p:ext uri="{BB962C8B-B14F-4D97-AF65-F5344CB8AC3E}">
        <p14:creationId xmlns:p14="http://schemas.microsoft.com/office/powerpoint/2010/main" val="1293207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roducts.office.com/en-US/onenot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Have slide 1 displaying as participants enter the session and get settled.</a:t>
            </a:r>
            <a:endParaRPr lang="en-US" dirty="0"/>
          </a:p>
        </p:txBody>
      </p:sp>
      <p:sp>
        <p:nvSpPr>
          <p:cNvPr id="4" name="Slide Number Placeholder 3"/>
          <p:cNvSpPr>
            <a:spLocks noGrp="1"/>
          </p:cNvSpPr>
          <p:nvPr>
            <p:ph type="sldNum" sz="quarter" idx="10"/>
          </p:nvPr>
        </p:nvSpPr>
        <p:spPr/>
        <p:txBody>
          <a:bodyPr/>
          <a:lstStyle/>
          <a:p>
            <a:fld id="{C84CB3B7-F47D-4A93-BBE5-427180C84644}" type="slidenum">
              <a:rPr lang="en-US" smtClean="0"/>
              <a:t>1</a:t>
            </a:fld>
            <a:endParaRPr lang="en-US"/>
          </a:p>
        </p:txBody>
      </p:sp>
    </p:spTree>
    <p:extLst>
      <p:ext uri="{BB962C8B-B14F-4D97-AF65-F5344CB8AC3E}">
        <p14:creationId xmlns:p14="http://schemas.microsoft.com/office/powerpoint/2010/main" val="139693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dirty="0"/>
              <a:t>I can add another teacher if needed. </a:t>
            </a:r>
            <a:endParaRPr lang="en-US"/>
          </a:p>
          <a:p>
            <a:r>
              <a:rPr lang="en-US" dirty="0">
                <a:solidFill>
                  <a:srgbClr val="FFFFFF"/>
                </a:solidFill>
              </a:rPr>
              <a:t> </a:t>
            </a:r>
            <a:endParaRPr lang="en-US"/>
          </a:p>
          <a:p>
            <a:r>
              <a:rPr lang="en-US" b="1" i="1" dirty="0"/>
              <a:t>Do: </a:t>
            </a:r>
            <a:r>
              <a:rPr lang="en-US" dirty="0"/>
              <a:t>Advance to the next step.</a:t>
            </a:r>
          </a:p>
        </p:txBody>
      </p:sp>
      <p:sp>
        <p:nvSpPr>
          <p:cNvPr id="4" name="Slide Number Placeholder 3"/>
          <p:cNvSpPr>
            <a:spLocks noGrp="1"/>
          </p:cNvSpPr>
          <p:nvPr>
            <p:ph type="sldNum" sz="quarter" idx="10"/>
          </p:nvPr>
        </p:nvSpPr>
        <p:spPr/>
        <p:txBody>
          <a:bodyPr/>
          <a:lstStyle/>
          <a:p>
            <a:fld id="{C84CB3B7-F47D-4A93-BBE5-427180C84644}" type="slidenum">
              <a:rPr lang="en-US" smtClean="0"/>
              <a:t>16</a:t>
            </a:fld>
            <a:endParaRPr lang="en-US"/>
          </a:p>
        </p:txBody>
      </p:sp>
    </p:spTree>
    <p:extLst>
      <p:ext uri="{BB962C8B-B14F-4D97-AF65-F5344CB8AC3E}">
        <p14:creationId xmlns:p14="http://schemas.microsoft.com/office/powerpoint/2010/main" val="1280916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dirty="0"/>
              <a:t>Next, I'm prompted to add students. I often skip this step now and add students later. I like to build the structure of the Class Notebook before I invite them to it.</a:t>
            </a:r>
          </a:p>
          <a:p>
            <a:r>
              <a:rPr lang="en-US" dirty="0">
                <a:solidFill>
                  <a:srgbClr val="FFFFFF"/>
                </a:solidFill>
              </a:rPr>
              <a:t> </a:t>
            </a:r>
            <a:endParaRPr lang="en-US"/>
          </a:p>
          <a:p>
            <a:r>
              <a:rPr lang="en-US" b="1" i="1" dirty="0"/>
              <a:t>Do: </a:t>
            </a:r>
            <a:r>
              <a:rPr lang="en-US" dirty="0"/>
              <a:t>Advance to the next step.</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C84CB3B7-F47D-4A93-BBE5-427180C84644}" type="slidenum">
              <a:rPr lang="en-US" smtClean="0"/>
              <a:t>17</a:t>
            </a:fld>
            <a:endParaRPr lang="en-US"/>
          </a:p>
        </p:txBody>
      </p:sp>
    </p:spTree>
    <p:extLst>
      <p:ext uri="{BB962C8B-B14F-4D97-AF65-F5344CB8AC3E}">
        <p14:creationId xmlns:p14="http://schemas.microsoft.com/office/powerpoint/2010/main" val="1511440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dirty="0"/>
              <a:t>Even if I don't add students now, in the next step I can still determine how to personalize the default sections of my students' notebooks. I can use the suggested sections or add others.</a:t>
            </a:r>
          </a:p>
          <a:p>
            <a:r>
              <a:rPr lang="en-US" b="1" i="1" dirty="0"/>
              <a:t>Do: </a:t>
            </a:r>
            <a:r>
              <a:rPr lang="en-US" dirty="0"/>
              <a:t>Advance to the next step.</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C84CB3B7-F47D-4A93-BBE5-427180C84644}" type="slidenum">
              <a:rPr lang="en-US" smtClean="0"/>
              <a:t>18</a:t>
            </a:fld>
            <a:endParaRPr lang="en-US"/>
          </a:p>
        </p:txBody>
      </p:sp>
    </p:spTree>
    <p:extLst>
      <p:ext uri="{BB962C8B-B14F-4D97-AF65-F5344CB8AC3E}">
        <p14:creationId xmlns:p14="http://schemas.microsoft.com/office/powerpoint/2010/main" val="3323953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dirty="0"/>
              <a:t>The next step previews the teacher and student spaces before I finish and create the notebook. </a:t>
            </a:r>
          </a:p>
          <a:p>
            <a:r>
              <a:rPr lang="en-US" b="1" i="1" dirty="0"/>
              <a:t>Do: *</a:t>
            </a:r>
            <a:r>
              <a:rPr lang="en-US" dirty="0"/>
              <a:t>Don't finish creating the notebook. Instead, you'll use the notebook you opened previously (see "Before you teach" notes). </a:t>
            </a:r>
            <a:endParaRPr lang="en-US" dirty="0">
              <a:cs typeface="Calibri"/>
            </a:endParaRPr>
          </a:p>
          <a:p>
            <a:r>
              <a:rPr lang="en-US" b="1" i="1" dirty="0"/>
              <a:t>Say: </a:t>
            </a:r>
            <a:r>
              <a:rPr lang="en-US" dirty="0"/>
              <a:t>And, that's it! Once the Class Notebook is created, I can start working in it with any version of OneNote including OneNote Online and OneNote for Windows 10. Today, I'll choose OneNote for Windows 10.</a:t>
            </a:r>
            <a:endParaRPr lang="en-US" dirty="0">
              <a:cs typeface="Calibri"/>
            </a:endParaRPr>
          </a:p>
          <a:p>
            <a:r>
              <a:rPr lang="en-US" b="1" i="1" dirty="0"/>
              <a:t>Do: </a:t>
            </a:r>
            <a:r>
              <a:rPr lang="en-US" dirty="0"/>
              <a:t>Go back to OneNote for Windows 10 and navigate to the Content Library in the sample Class Notebook.</a:t>
            </a:r>
          </a:p>
        </p:txBody>
      </p:sp>
      <p:sp>
        <p:nvSpPr>
          <p:cNvPr id="4" name="Slide Number Placeholder 3"/>
          <p:cNvSpPr>
            <a:spLocks noGrp="1"/>
          </p:cNvSpPr>
          <p:nvPr>
            <p:ph type="sldNum" sz="quarter" idx="10"/>
          </p:nvPr>
        </p:nvSpPr>
        <p:spPr/>
        <p:txBody>
          <a:bodyPr/>
          <a:lstStyle/>
          <a:p>
            <a:fld id="{C84CB3B7-F47D-4A93-BBE5-427180C84644}" type="slidenum">
              <a:rPr lang="en-US" smtClean="0"/>
              <a:t>19</a:t>
            </a:fld>
            <a:endParaRPr lang="en-US"/>
          </a:p>
        </p:txBody>
      </p:sp>
    </p:spTree>
    <p:extLst>
      <p:ext uri="{BB962C8B-B14F-4D97-AF65-F5344CB8AC3E}">
        <p14:creationId xmlns:p14="http://schemas.microsoft.com/office/powerpoint/2010/main" val="2370324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dirty="0"/>
              <a:t>OneNote allows teachers to store information in various multimedia formats so that students have one-stop shopping for curricular content that the teacher can predetermine. When building a new Class Notebook, I often start in the Content Library. It is a convenient place to store resources for students that students cannot edit. It is a read-only section. </a:t>
            </a:r>
            <a:endParaRPr lang="en-US"/>
          </a:p>
          <a:p>
            <a:r>
              <a:rPr lang="en-US" b="1" i="1" dirty="0"/>
              <a:t>Do</a:t>
            </a:r>
            <a:r>
              <a:rPr lang="en-US" i="1" dirty="0"/>
              <a:t>: </a:t>
            </a:r>
            <a:r>
              <a:rPr lang="en-US" dirty="0"/>
              <a:t>Display the "Life Cycle of a Tree Frog" page in the Content Library.</a:t>
            </a:r>
          </a:p>
          <a:p>
            <a:r>
              <a:rPr lang="en-US" b="1" i="1" dirty="0"/>
              <a:t>Say: </a:t>
            </a:r>
            <a:r>
              <a:rPr lang="en-US" dirty="0"/>
              <a:t>Often, I use the Content Library for resources I want to students to access for a lesson or unit. For example, I might have pages with reading material, task lists, and tables of web resources. I hear from many teachers that instead of spending oodles of time at the copy machine, they just build student activities in the Content Library.</a:t>
            </a:r>
          </a:p>
        </p:txBody>
      </p:sp>
      <p:sp>
        <p:nvSpPr>
          <p:cNvPr id="4" name="Slide Number Placeholder 3"/>
          <p:cNvSpPr>
            <a:spLocks noGrp="1"/>
          </p:cNvSpPr>
          <p:nvPr>
            <p:ph type="sldNum" sz="quarter" idx="10"/>
          </p:nvPr>
        </p:nvSpPr>
        <p:spPr/>
        <p:txBody>
          <a:bodyPr/>
          <a:lstStyle/>
          <a:p>
            <a:fld id="{C84CB3B7-F47D-4A93-BBE5-427180C84644}" type="slidenum">
              <a:rPr lang="en-US" smtClean="0"/>
              <a:t>20</a:t>
            </a:fld>
            <a:endParaRPr lang="en-US"/>
          </a:p>
        </p:txBody>
      </p:sp>
    </p:spTree>
    <p:extLst>
      <p:ext uri="{BB962C8B-B14F-4D97-AF65-F5344CB8AC3E}">
        <p14:creationId xmlns:p14="http://schemas.microsoft.com/office/powerpoint/2010/main" val="4237995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dirty="0"/>
              <a:t>Sometimes I need to organize my instructional content before I'm ready for students to see it. The Teacher-Only section is perfect for that. It's a place where I can draft my work and then move or copy pages to the Content Library when I'm ready for students to view the content. To enable to the Teacher-Only section, go back to Office 365 and select Manage Class Notebooks. </a:t>
            </a:r>
            <a:endParaRPr lang="en-US"/>
          </a:p>
        </p:txBody>
      </p:sp>
      <p:sp>
        <p:nvSpPr>
          <p:cNvPr id="4" name="Slide Number Placeholder 3"/>
          <p:cNvSpPr>
            <a:spLocks noGrp="1"/>
          </p:cNvSpPr>
          <p:nvPr>
            <p:ph type="sldNum" sz="quarter" idx="10"/>
          </p:nvPr>
        </p:nvSpPr>
        <p:spPr/>
        <p:txBody>
          <a:bodyPr/>
          <a:lstStyle/>
          <a:p>
            <a:fld id="{C84CB3B7-F47D-4A93-BBE5-427180C84644}" type="slidenum">
              <a:rPr lang="en-US" smtClean="0"/>
              <a:t>21</a:t>
            </a:fld>
            <a:endParaRPr lang="en-US"/>
          </a:p>
        </p:txBody>
      </p:sp>
    </p:spTree>
    <p:extLst>
      <p:ext uri="{BB962C8B-B14F-4D97-AF65-F5344CB8AC3E}">
        <p14:creationId xmlns:p14="http://schemas.microsoft.com/office/powerpoint/2010/main" val="567438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 the Manage Notebook panel, you can specific which students can view which sections.</a:t>
            </a:r>
          </a:p>
          <a:p>
            <a:r>
              <a:rPr lang="en-US" dirty="0"/>
              <a:t>This is especially useful when you have groups of students working on different projects and you don’t need the entire class to have access to all the group sections.</a:t>
            </a:r>
          </a:p>
          <a:p>
            <a:endParaRPr lang="en-US" dirty="0"/>
          </a:p>
        </p:txBody>
      </p:sp>
      <p:sp>
        <p:nvSpPr>
          <p:cNvPr id="4" name="Slide Number Placeholder 3"/>
          <p:cNvSpPr>
            <a:spLocks noGrp="1"/>
          </p:cNvSpPr>
          <p:nvPr>
            <p:ph type="sldNum" sz="quarter" idx="10"/>
          </p:nvPr>
        </p:nvSpPr>
        <p:spPr/>
        <p:txBody>
          <a:bodyPr/>
          <a:lstStyle/>
          <a:p>
            <a:fld id="{C84CB3B7-F47D-4A93-BBE5-427180C84644}" type="slidenum">
              <a:rPr lang="en-US" smtClean="0"/>
              <a:t>24</a:t>
            </a:fld>
            <a:endParaRPr lang="en-US"/>
          </a:p>
        </p:txBody>
      </p:sp>
    </p:spTree>
    <p:extLst>
      <p:ext uri="{BB962C8B-B14F-4D97-AF65-F5344CB8AC3E}">
        <p14:creationId xmlns:p14="http://schemas.microsoft.com/office/powerpoint/2010/main" val="4189062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 the Manage Notebook panel, you can specific which students can view which sections.</a:t>
            </a:r>
          </a:p>
          <a:p>
            <a:r>
              <a:rPr lang="en-US" dirty="0"/>
              <a:t>This is especially useful when you have groups of students working on different projects and you don’t need the entire class to have access to all the group sections.</a:t>
            </a:r>
          </a:p>
          <a:p>
            <a:endParaRPr lang="en-US" dirty="0"/>
          </a:p>
        </p:txBody>
      </p:sp>
      <p:sp>
        <p:nvSpPr>
          <p:cNvPr id="4" name="Slide Number Placeholder 3"/>
          <p:cNvSpPr>
            <a:spLocks noGrp="1"/>
          </p:cNvSpPr>
          <p:nvPr>
            <p:ph type="sldNum" sz="quarter" idx="10"/>
          </p:nvPr>
        </p:nvSpPr>
        <p:spPr/>
        <p:txBody>
          <a:bodyPr/>
          <a:lstStyle/>
          <a:p>
            <a:fld id="{C84CB3B7-F47D-4A93-BBE5-427180C84644}" type="slidenum">
              <a:rPr lang="en-US" smtClean="0"/>
              <a:t>25</a:t>
            </a:fld>
            <a:endParaRPr lang="en-US"/>
          </a:p>
        </p:txBody>
      </p:sp>
    </p:spTree>
    <p:extLst>
      <p:ext uri="{BB962C8B-B14F-4D97-AF65-F5344CB8AC3E}">
        <p14:creationId xmlns:p14="http://schemas.microsoft.com/office/powerpoint/2010/main" val="629369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dirty="0"/>
              <a:t>Let's get some shout-outs before we wrap-up. </a:t>
            </a:r>
          </a:p>
          <a:p>
            <a:r>
              <a:rPr lang="en-US" b="1" i="1" dirty="0"/>
              <a:t>Ask: </a:t>
            </a:r>
            <a:r>
              <a:rPr lang="en-US" dirty="0"/>
              <a:t>How do </a:t>
            </a:r>
            <a:r>
              <a:rPr lang="en-US" b="1" dirty="0"/>
              <a:t>you</a:t>
            </a:r>
            <a:r>
              <a:rPr lang="en-US" dirty="0"/>
              <a:t> use OneNote with students? Which features of OneNote Class Notebook are you excited to try out with your students?</a:t>
            </a:r>
            <a:endParaRPr lang="en-US" dirty="0">
              <a:cs typeface="Calibri"/>
            </a:endParaRPr>
          </a:p>
          <a:p>
            <a:r>
              <a:rPr lang="en-US" b="1" i="1" dirty="0"/>
              <a:t>Do: </a:t>
            </a:r>
            <a:r>
              <a:rPr lang="en-US" dirty="0"/>
              <a:t>Take as many responses as possible with the remaining time. </a:t>
            </a:r>
            <a:endParaRPr lang="en-US"/>
          </a:p>
          <a:p>
            <a:r>
              <a:rPr lang="en-US" dirty="0">
                <a:solidFill>
                  <a:srgbClr val="FFFFFF"/>
                </a:solidFill>
              </a:rPr>
              <a:t> </a:t>
            </a:r>
            <a:endParaRPr lang="en-US"/>
          </a:p>
          <a:p>
            <a:r>
              <a:rPr lang="en-US" b="1" i="1" dirty="0"/>
              <a:t>Say: </a:t>
            </a:r>
            <a:r>
              <a:rPr lang="en-US" dirty="0"/>
              <a:t>Thank you for attending. I hope you enjoy the rest of the conference!</a:t>
            </a:r>
            <a:endParaRPr lang="en-US" dirty="0">
              <a:cs typeface="Calibri"/>
            </a:endParaRPr>
          </a:p>
          <a:p>
            <a:r>
              <a:rPr lang="en-US" b="1" i="1" dirty="0"/>
              <a:t>Do: </a:t>
            </a:r>
            <a:r>
              <a:rPr lang="en-US" dirty="0"/>
              <a:t>Display final slides</a:t>
            </a:r>
            <a:endParaRPr lang="en-US" dirty="0">
              <a:cs typeface="Calibri"/>
            </a:endParaRPr>
          </a:p>
        </p:txBody>
      </p:sp>
      <p:sp>
        <p:nvSpPr>
          <p:cNvPr id="4" name="Slide Number Placeholder 3"/>
          <p:cNvSpPr>
            <a:spLocks noGrp="1"/>
          </p:cNvSpPr>
          <p:nvPr>
            <p:ph type="sldNum" sz="quarter" idx="10"/>
          </p:nvPr>
        </p:nvSpPr>
        <p:spPr/>
        <p:txBody>
          <a:bodyPr/>
          <a:lstStyle/>
          <a:p>
            <a:fld id="{C84CB3B7-F47D-4A93-BBE5-427180C84644}" type="slidenum">
              <a:rPr lang="en-US" smtClean="0"/>
              <a:t>27</a:t>
            </a:fld>
            <a:endParaRPr lang="en-US"/>
          </a:p>
        </p:txBody>
      </p:sp>
    </p:spTree>
    <p:extLst>
      <p:ext uri="{BB962C8B-B14F-4D97-AF65-F5344CB8AC3E}">
        <p14:creationId xmlns:p14="http://schemas.microsoft.com/office/powerpoint/2010/main" val="38927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lumMod val="20000"/>
                    <a:lumOff val="80000"/>
                  </a:srgbClr>
                </a:solidFill>
                <a:effectLst/>
                <a:uLnTx/>
                <a:uFillTx/>
                <a:latin typeface="Segoe UI Semibold" panose="020B0702040204020203" pitchFamily="34" charset="0"/>
                <a:ea typeface="+mn-ea"/>
                <a:cs typeface="Segoe UI Semibold" panose="020B0702040204020203" pitchFamily="34" charset="0"/>
              </a:rPr>
              <a:t>Tip: To make your photo round</a:t>
            </a:r>
            <a:r>
              <a:rPr kumimoji="0" lang="en-US" sz="12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 select the photo, then on the right side of the ribbon is a drop-down “</a:t>
            </a:r>
            <a:r>
              <a:rPr kumimoji="0" lang="en-US" sz="1200" b="0" i="0" u="none" strike="noStrike" kern="1200" cap="none" spc="0" normalizeH="0" baseline="0" noProof="0" dirty="0">
                <a:ln>
                  <a:noFill/>
                </a:ln>
                <a:solidFill>
                  <a:srgbClr val="FFC000">
                    <a:lumMod val="20000"/>
                    <a:lumOff val="80000"/>
                  </a:srgbClr>
                </a:solidFill>
                <a:effectLst/>
                <a:uLnTx/>
                <a:uFillTx/>
                <a:latin typeface="Segoe UI Semilight" panose="020B0402040204020203" pitchFamily="34" charset="0"/>
                <a:ea typeface="+mn-ea"/>
                <a:cs typeface="Segoe UI Semilight" panose="020B0402040204020203" pitchFamily="34" charset="0"/>
              </a:rPr>
              <a:t>crop” tool. Choose Crop to Shape and select the circle.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C000">
                  <a:lumMod val="20000"/>
                  <a:lumOff val="80000"/>
                </a:srgbClr>
              </a:solidFill>
              <a:effectLst/>
              <a:uLnTx/>
              <a:uFillTx/>
              <a:latin typeface="Segoe UI Semilight" panose="020B0402040204020203" pitchFamily="34" charset="0"/>
              <a:ea typeface="+mn-ea"/>
              <a:cs typeface="Segoe UI Semilight" panose="020B0402040204020203" pitchFamily="34" charset="0"/>
            </a:endParaRPr>
          </a:p>
          <a:p>
            <a:pPr marL="0" marR="0">
              <a:spcBef>
                <a:spcPts val="0"/>
              </a:spcBef>
              <a:spcAft>
                <a:spcPts val="0"/>
              </a:spcAft>
            </a:pPr>
            <a:r>
              <a:rPr lang="en-US" sz="1800" b="1" dirty="0">
                <a:solidFill>
                  <a:srgbClr val="ED7D31"/>
                </a:solidFill>
                <a:effectLst/>
                <a:latin typeface="Segoe UI" panose="020B0502040204020203" pitchFamily="34" charset="0"/>
              </a:rPr>
              <a:t>Say: </a:t>
            </a:r>
            <a:r>
              <a:rPr lang="en-US" sz="1800" dirty="0">
                <a:solidFill>
                  <a:srgbClr val="000000"/>
                </a:solidFill>
                <a:effectLst/>
                <a:latin typeface="Segoe UI" panose="020B0502040204020203" pitchFamily="34" charset="0"/>
              </a:rPr>
              <a:t>I am ____ and I ________ (introduce yourself and share your background with the audience).</a:t>
            </a:r>
            <a:endParaRPr lang="en-US" sz="1800" dirty="0">
              <a:effectLst/>
              <a:latin typeface="Segoe UI" panose="020B0502040204020203" pitchFamily="34" charset="0"/>
            </a:endParaRPr>
          </a:p>
          <a:p>
            <a:pPr marL="0" marR="0">
              <a:spcBef>
                <a:spcPts val="0"/>
              </a:spcBef>
              <a:spcAft>
                <a:spcPts val="0"/>
              </a:spcAft>
            </a:pPr>
            <a:r>
              <a:rPr lang="en-US" sz="1800" dirty="0">
                <a:effectLst/>
                <a:latin typeface="Segoe UI" panose="020B0502040204020203" pitchFamily="34" charset="0"/>
              </a:rPr>
              <a:t> </a:t>
            </a:r>
          </a:p>
          <a:p>
            <a:pPr marL="0" marR="0">
              <a:spcBef>
                <a:spcPts val="0"/>
              </a:spcBef>
              <a:spcAft>
                <a:spcPts val="0"/>
              </a:spcAft>
            </a:pPr>
            <a:r>
              <a:rPr lang="en-US" sz="1800" dirty="0">
                <a:effectLst/>
                <a:latin typeface="Segoe UI" panose="020B0502040204020203" pitchFamily="34" charset="0"/>
              </a:rPr>
              <a:t>Note: If you have a moderator on your call, be sure to introduce him/her/them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C000">
                  <a:lumMod val="20000"/>
                  <a:lumOff val="80000"/>
                </a:srgbClr>
              </a:solidFill>
              <a:effectLst/>
              <a:uLnTx/>
              <a:uFillTx/>
              <a:latin typeface="Segoe UI Semilight" panose="020B0402040204020203" pitchFamily="34" charset="0"/>
              <a:ea typeface="+mn-ea"/>
              <a:cs typeface="Segoe UI Semilight" panose="020B04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A57F9-F8B2-4AF1-BB1A-9C083FB51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58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dirty="0"/>
              <a:t>Teachers are in a constant cycle of instructional planning, assessing, reflecting, and adjusting based on whole-class and individual student needs. </a:t>
            </a:r>
          </a:p>
        </p:txBody>
      </p:sp>
      <p:sp>
        <p:nvSpPr>
          <p:cNvPr id="4" name="Slide Number Placeholder 3"/>
          <p:cNvSpPr>
            <a:spLocks noGrp="1"/>
          </p:cNvSpPr>
          <p:nvPr>
            <p:ph type="sldNum" sz="quarter" idx="10"/>
          </p:nvPr>
        </p:nvSpPr>
        <p:spPr/>
        <p:txBody>
          <a:bodyPr/>
          <a:lstStyle/>
          <a:p>
            <a:fld id="{C84CB3B7-F47D-4A93-BBE5-427180C84644}" type="slidenum">
              <a:rPr lang="en-US" smtClean="0"/>
              <a:t>3</a:t>
            </a:fld>
            <a:endParaRPr lang="en-US"/>
          </a:p>
        </p:txBody>
      </p:sp>
    </p:spTree>
    <p:extLst>
      <p:ext uri="{BB962C8B-B14F-4D97-AF65-F5344CB8AC3E}">
        <p14:creationId xmlns:p14="http://schemas.microsoft.com/office/powerpoint/2010/main" val="3675013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dirty="0"/>
              <a:t>But now, in my Teacher-Only section of OneNote Class Notebook, I have alternate assignments and resources organized and ready to use whenever needed. With just a few clicks, I select a page, select a section, and distribute the resources to my students. Done! My students don't even have to wait for me to pass out any papers. </a:t>
            </a:r>
            <a:endParaRPr lang="en-US"/>
          </a:p>
          <a:p>
            <a:r>
              <a:rPr lang="en-US" dirty="0">
                <a:solidFill>
                  <a:srgbClr val="FFFFFF"/>
                </a:solidFill>
              </a:rPr>
              <a:t> </a:t>
            </a:r>
            <a:endParaRPr lang="en-US"/>
          </a:p>
          <a:p>
            <a:r>
              <a:rPr lang="en-US" dirty="0"/>
              <a:t>Plus, students don't feel singled out by getting "extra" work that their classmates don't also have assigned to them. They know that their assignments are designed specifically for their learning needs and are delivered to their student private notebooks without their peers knowing they have something different. </a:t>
            </a:r>
            <a:endParaRPr lang="en-US"/>
          </a:p>
          <a:p>
            <a:r>
              <a:rPr lang="en-US" dirty="0">
                <a:solidFill>
                  <a:srgbClr val="FFFFFF"/>
                </a:solidFill>
              </a:rPr>
              <a:t> </a:t>
            </a:r>
            <a:endParaRPr lang="en-US"/>
          </a:p>
          <a:p>
            <a:r>
              <a:rPr lang="en-US" dirty="0">
                <a:solidFill>
                  <a:srgbClr val="FFFFFF"/>
                </a:solidFill>
              </a:rPr>
              <a:t>This kind of instructional efficiency has changed the way I organize my instructional materials and plan my lessons. </a:t>
            </a:r>
            <a:endParaRPr lang="en-US" dirty="0"/>
          </a:p>
        </p:txBody>
      </p:sp>
      <p:sp>
        <p:nvSpPr>
          <p:cNvPr id="4" name="Slide Number Placeholder 3"/>
          <p:cNvSpPr>
            <a:spLocks noGrp="1"/>
          </p:cNvSpPr>
          <p:nvPr>
            <p:ph type="sldNum" sz="quarter" idx="10"/>
          </p:nvPr>
        </p:nvSpPr>
        <p:spPr/>
        <p:txBody>
          <a:bodyPr/>
          <a:lstStyle/>
          <a:p>
            <a:fld id="{C84CB3B7-F47D-4A93-BBE5-427180C84644}" type="slidenum">
              <a:rPr lang="en-US" smtClean="0"/>
              <a:t>5</a:t>
            </a:fld>
            <a:endParaRPr lang="en-US"/>
          </a:p>
        </p:txBody>
      </p:sp>
    </p:spTree>
    <p:extLst>
      <p:ext uri="{BB962C8B-B14F-4D97-AF65-F5344CB8AC3E}">
        <p14:creationId xmlns:p14="http://schemas.microsoft.com/office/powerpoint/2010/main" val="188996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t>
            </a:r>
            <a:r>
              <a:rPr lang="en-US" dirty="0"/>
              <a:t>croll through the images on </a:t>
            </a:r>
            <a:r>
              <a:rPr lang="en-US" dirty="0">
                <a:hlinkClick r:id="rId3"/>
              </a:rPr>
              <a:t>https://products.office.com/en-US/onenote</a:t>
            </a:r>
            <a:endParaRPr lang="en-US">
              <a:cs typeface="Calibri"/>
            </a:endParaRPr>
          </a:p>
        </p:txBody>
      </p:sp>
      <p:sp>
        <p:nvSpPr>
          <p:cNvPr id="4" name="Slide Number Placeholder 3"/>
          <p:cNvSpPr>
            <a:spLocks noGrp="1"/>
          </p:cNvSpPr>
          <p:nvPr>
            <p:ph type="sldNum" sz="quarter" idx="10"/>
          </p:nvPr>
        </p:nvSpPr>
        <p:spPr/>
        <p:txBody>
          <a:bodyPr/>
          <a:lstStyle/>
          <a:p>
            <a:fld id="{C84CB3B7-F47D-4A93-BBE5-427180C84644}" type="slidenum">
              <a:rPr lang="en-US" smtClean="0"/>
              <a:t>10</a:t>
            </a:fld>
            <a:endParaRPr lang="en-US"/>
          </a:p>
        </p:txBody>
      </p:sp>
    </p:spTree>
    <p:extLst>
      <p:ext uri="{BB962C8B-B14F-4D97-AF65-F5344CB8AC3E}">
        <p14:creationId xmlns:p14="http://schemas.microsoft.com/office/powerpoint/2010/main" val="1719578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Live demo...keep it quick</a:t>
            </a:r>
          </a:p>
          <a:p>
            <a:r>
              <a:rPr lang="en-US" b="1" i="1" dirty="0"/>
              <a:t>Say: </a:t>
            </a:r>
            <a:r>
              <a:rPr lang="en-US" dirty="0"/>
              <a:t> You create Class Notebooks through Office 365 or through Microsoft Teams. We'll hear more about Teams later. For now, let me briefly show the quick process to create a Class Notebook in Office 365.</a:t>
            </a:r>
          </a:p>
          <a:p>
            <a:r>
              <a:rPr lang="en-US" b="1" i="1" dirty="0"/>
              <a:t>Do: </a:t>
            </a:r>
            <a:r>
              <a:rPr lang="en-US" dirty="0"/>
              <a:t>Log into Office 365 and click through (quickly) the Class Notebook set-up tool just so participants see all the steps. If not doing live demo, click through the slide deck to </a:t>
            </a:r>
            <a:r>
              <a:rPr lang="en-US" i="1" dirty="0"/>
              <a:t>briefly</a:t>
            </a:r>
            <a:r>
              <a:rPr lang="en-US" dirty="0"/>
              <a:t> show the steps. </a:t>
            </a:r>
            <a:endParaRPr lang="en-US" dirty="0">
              <a:cs typeface="Calibri"/>
            </a:endParaRPr>
          </a:p>
          <a:p>
            <a:r>
              <a:rPr lang="en-US" i="1" dirty="0"/>
              <a:t>This is not designed for "stop and ask questions" but just a quick view of the steps.</a:t>
            </a:r>
            <a:endParaRPr lang="en-US" dirty="0"/>
          </a:p>
        </p:txBody>
      </p:sp>
      <p:sp>
        <p:nvSpPr>
          <p:cNvPr id="4" name="Slide Number Placeholder 3"/>
          <p:cNvSpPr>
            <a:spLocks noGrp="1"/>
          </p:cNvSpPr>
          <p:nvPr>
            <p:ph type="sldNum" sz="quarter" idx="10"/>
          </p:nvPr>
        </p:nvSpPr>
        <p:spPr/>
        <p:txBody>
          <a:bodyPr/>
          <a:lstStyle/>
          <a:p>
            <a:fld id="{C84CB3B7-F47D-4A93-BBE5-427180C84644}" type="slidenum">
              <a:rPr lang="en-US" smtClean="0"/>
              <a:t>12</a:t>
            </a:fld>
            <a:endParaRPr lang="en-US"/>
          </a:p>
        </p:txBody>
      </p:sp>
    </p:spTree>
    <p:extLst>
      <p:ext uri="{BB962C8B-B14F-4D97-AF65-F5344CB8AC3E}">
        <p14:creationId xmlns:p14="http://schemas.microsoft.com/office/powerpoint/2010/main" val="639747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dirty="0"/>
              <a:t>In the Office 365 portal, I select Class Notebook then Create a class notebook. </a:t>
            </a:r>
          </a:p>
          <a:p>
            <a:r>
              <a:rPr lang="en-US" b="1" i="1" dirty="0"/>
              <a:t>Do: </a:t>
            </a:r>
            <a:r>
              <a:rPr lang="en-US" dirty="0"/>
              <a:t>Advance to the next step.</a:t>
            </a:r>
          </a:p>
        </p:txBody>
      </p:sp>
      <p:sp>
        <p:nvSpPr>
          <p:cNvPr id="4" name="Slide Number Placeholder 3"/>
          <p:cNvSpPr>
            <a:spLocks noGrp="1"/>
          </p:cNvSpPr>
          <p:nvPr>
            <p:ph type="sldNum" sz="quarter" idx="10"/>
          </p:nvPr>
        </p:nvSpPr>
        <p:spPr/>
        <p:txBody>
          <a:bodyPr/>
          <a:lstStyle/>
          <a:p>
            <a:fld id="{C84CB3B7-F47D-4A93-BBE5-427180C84644}" type="slidenum">
              <a:rPr lang="en-US" smtClean="0"/>
              <a:t>13</a:t>
            </a:fld>
            <a:endParaRPr lang="en-US"/>
          </a:p>
        </p:txBody>
      </p:sp>
    </p:spTree>
    <p:extLst>
      <p:ext uri="{BB962C8B-B14F-4D97-AF65-F5344CB8AC3E}">
        <p14:creationId xmlns:p14="http://schemas.microsoft.com/office/powerpoint/2010/main" val="1465182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dirty="0"/>
              <a:t>The process is complete in just 7 easy steps. First, I name the notebook.</a:t>
            </a:r>
          </a:p>
          <a:p>
            <a:r>
              <a:rPr lang="en-US" b="1" i="1" dirty="0"/>
              <a:t>Do: </a:t>
            </a:r>
            <a:r>
              <a:rPr lang="en-US" dirty="0"/>
              <a:t>Advance to the next step.</a:t>
            </a:r>
          </a:p>
          <a:p>
            <a:endParaRPr lang="en-US" dirty="0">
              <a:cs typeface="Calibri"/>
            </a:endParaRPr>
          </a:p>
        </p:txBody>
      </p:sp>
      <p:sp>
        <p:nvSpPr>
          <p:cNvPr id="4" name="Slide Number Placeholder 3"/>
          <p:cNvSpPr>
            <a:spLocks noGrp="1"/>
          </p:cNvSpPr>
          <p:nvPr>
            <p:ph type="sldNum" sz="quarter" idx="10"/>
          </p:nvPr>
        </p:nvSpPr>
        <p:spPr/>
        <p:txBody>
          <a:bodyPr/>
          <a:lstStyle/>
          <a:p>
            <a:fld id="{C84CB3B7-F47D-4A93-BBE5-427180C84644}" type="slidenum">
              <a:rPr lang="en-US" smtClean="0"/>
              <a:t>14</a:t>
            </a:fld>
            <a:endParaRPr lang="en-US"/>
          </a:p>
        </p:txBody>
      </p:sp>
    </p:spTree>
    <p:extLst>
      <p:ext uri="{BB962C8B-B14F-4D97-AF65-F5344CB8AC3E}">
        <p14:creationId xmlns:p14="http://schemas.microsoft.com/office/powerpoint/2010/main" val="2554864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dirty="0"/>
              <a:t>Next, I see the structure of the notebook with 3 distinct areas: Collaboration Space, Content Library, and Student Notebooks.</a:t>
            </a:r>
          </a:p>
          <a:p>
            <a:r>
              <a:rPr lang="en-US" dirty="0">
                <a:solidFill>
                  <a:srgbClr val="FFFFFF"/>
                </a:solidFill>
              </a:rPr>
              <a:t> </a:t>
            </a:r>
            <a:endParaRPr lang="en-US"/>
          </a:p>
          <a:p>
            <a:r>
              <a:rPr lang="en-US" b="1" i="1" dirty="0"/>
              <a:t>Do: </a:t>
            </a:r>
            <a:r>
              <a:rPr lang="en-US" dirty="0"/>
              <a:t>Advance to the next step.</a:t>
            </a:r>
          </a:p>
        </p:txBody>
      </p:sp>
      <p:sp>
        <p:nvSpPr>
          <p:cNvPr id="4" name="Slide Number Placeholder 3"/>
          <p:cNvSpPr>
            <a:spLocks noGrp="1"/>
          </p:cNvSpPr>
          <p:nvPr>
            <p:ph type="sldNum" sz="quarter" idx="10"/>
          </p:nvPr>
        </p:nvSpPr>
        <p:spPr/>
        <p:txBody>
          <a:bodyPr/>
          <a:lstStyle/>
          <a:p>
            <a:fld id="{C84CB3B7-F47D-4A93-BBE5-427180C84644}" type="slidenum">
              <a:rPr lang="en-US" smtClean="0"/>
              <a:t>15</a:t>
            </a:fld>
            <a:endParaRPr lang="en-US"/>
          </a:p>
        </p:txBody>
      </p:sp>
    </p:spTree>
    <p:extLst>
      <p:ext uri="{BB962C8B-B14F-4D97-AF65-F5344CB8AC3E}">
        <p14:creationId xmlns:p14="http://schemas.microsoft.com/office/powerpoint/2010/main" val="3302893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1B3F3-196B-4B25-A2A4-5965FFEB23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B461EA-9908-42FD-A57E-FA18018D79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62F314-70F7-4C09-AAEA-DFE34B681777}"/>
              </a:ext>
            </a:extLst>
          </p:cNvPr>
          <p:cNvSpPr>
            <a:spLocks noGrp="1"/>
          </p:cNvSpPr>
          <p:nvPr>
            <p:ph type="dt" sz="half" idx="10"/>
          </p:nvPr>
        </p:nvSpPr>
        <p:spPr/>
        <p:txBody>
          <a:bodyPr/>
          <a:lstStyle/>
          <a:p>
            <a:fld id="{083139EB-569D-40B0-A3FA-46106D7E8F3F}" type="datetimeFigureOut">
              <a:rPr lang="en-US" smtClean="0"/>
              <a:t>7/24/2023</a:t>
            </a:fld>
            <a:endParaRPr lang="en-US"/>
          </a:p>
        </p:txBody>
      </p:sp>
      <p:sp>
        <p:nvSpPr>
          <p:cNvPr id="5" name="Footer Placeholder 4">
            <a:extLst>
              <a:ext uri="{FF2B5EF4-FFF2-40B4-BE49-F238E27FC236}">
                <a16:creationId xmlns:a16="http://schemas.microsoft.com/office/drawing/2014/main" id="{37F54FA4-0F8C-4F8F-9058-4E102C63E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BA887-A7AF-492C-9EC7-1F74F9070ABD}"/>
              </a:ext>
            </a:extLst>
          </p:cNvPr>
          <p:cNvSpPr>
            <a:spLocks noGrp="1"/>
          </p:cNvSpPr>
          <p:nvPr>
            <p:ph type="sldNum" sz="quarter" idx="12"/>
          </p:nvPr>
        </p:nvSpPr>
        <p:spPr/>
        <p:txBody>
          <a:bodyPr/>
          <a:lstStyle/>
          <a:p>
            <a:fld id="{54D50637-67A6-453A-B2C5-B6F0415FF768}" type="slidenum">
              <a:rPr lang="en-US" smtClean="0"/>
              <a:t>‹#›</a:t>
            </a:fld>
            <a:endParaRPr lang="en-US"/>
          </a:p>
        </p:txBody>
      </p:sp>
    </p:spTree>
    <p:extLst>
      <p:ext uri="{BB962C8B-B14F-4D97-AF65-F5344CB8AC3E}">
        <p14:creationId xmlns:p14="http://schemas.microsoft.com/office/powerpoint/2010/main" val="312614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CFD5-2398-4150-84C7-E16703F981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B7204-5641-4634-ADE6-305DE7E788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3896A-B9E9-4ED7-937D-53C2B2508779}"/>
              </a:ext>
            </a:extLst>
          </p:cNvPr>
          <p:cNvSpPr>
            <a:spLocks noGrp="1"/>
          </p:cNvSpPr>
          <p:nvPr>
            <p:ph type="dt" sz="half" idx="10"/>
          </p:nvPr>
        </p:nvSpPr>
        <p:spPr/>
        <p:txBody>
          <a:bodyPr/>
          <a:lstStyle/>
          <a:p>
            <a:fld id="{083139EB-569D-40B0-A3FA-46106D7E8F3F}" type="datetimeFigureOut">
              <a:rPr lang="en-US" smtClean="0"/>
              <a:t>7/24/2023</a:t>
            </a:fld>
            <a:endParaRPr lang="en-US"/>
          </a:p>
        </p:txBody>
      </p:sp>
      <p:sp>
        <p:nvSpPr>
          <p:cNvPr id="5" name="Footer Placeholder 4">
            <a:extLst>
              <a:ext uri="{FF2B5EF4-FFF2-40B4-BE49-F238E27FC236}">
                <a16:creationId xmlns:a16="http://schemas.microsoft.com/office/drawing/2014/main" id="{6ED3AE9C-E312-439A-A01D-B5A965E46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7D64C-1C35-405D-82DD-38BCBBAF8B38}"/>
              </a:ext>
            </a:extLst>
          </p:cNvPr>
          <p:cNvSpPr>
            <a:spLocks noGrp="1"/>
          </p:cNvSpPr>
          <p:nvPr>
            <p:ph type="sldNum" sz="quarter" idx="12"/>
          </p:nvPr>
        </p:nvSpPr>
        <p:spPr/>
        <p:txBody>
          <a:bodyPr/>
          <a:lstStyle/>
          <a:p>
            <a:fld id="{54D50637-67A6-453A-B2C5-B6F0415FF768}" type="slidenum">
              <a:rPr lang="en-US" smtClean="0"/>
              <a:t>‹#›</a:t>
            </a:fld>
            <a:endParaRPr lang="en-US"/>
          </a:p>
        </p:txBody>
      </p:sp>
    </p:spTree>
    <p:extLst>
      <p:ext uri="{BB962C8B-B14F-4D97-AF65-F5344CB8AC3E}">
        <p14:creationId xmlns:p14="http://schemas.microsoft.com/office/powerpoint/2010/main" val="3022064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E21F8F-0052-42D5-953D-45F740F96A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FAA710-496D-4D2D-B417-A4B03A65E5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4E04B-87B6-45CB-9118-8D15DB2BAB09}"/>
              </a:ext>
            </a:extLst>
          </p:cNvPr>
          <p:cNvSpPr>
            <a:spLocks noGrp="1"/>
          </p:cNvSpPr>
          <p:nvPr>
            <p:ph type="dt" sz="half" idx="10"/>
          </p:nvPr>
        </p:nvSpPr>
        <p:spPr/>
        <p:txBody>
          <a:bodyPr/>
          <a:lstStyle/>
          <a:p>
            <a:fld id="{083139EB-569D-40B0-A3FA-46106D7E8F3F}" type="datetimeFigureOut">
              <a:rPr lang="en-US" smtClean="0"/>
              <a:t>7/24/2023</a:t>
            </a:fld>
            <a:endParaRPr lang="en-US"/>
          </a:p>
        </p:txBody>
      </p:sp>
      <p:sp>
        <p:nvSpPr>
          <p:cNvPr id="5" name="Footer Placeholder 4">
            <a:extLst>
              <a:ext uri="{FF2B5EF4-FFF2-40B4-BE49-F238E27FC236}">
                <a16:creationId xmlns:a16="http://schemas.microsoft.com/office/drawing/2014/main" id="{9BC00E51-8994-478F-8B38-8E0014F30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4B8DC-29CC-44A8-ACF8-D6778D003ACA}"/>
              </a:ext>
            </a:extLst>
          </p:cNvPr>
          <p:cNvSpPr>
            <a:spLocks noGrp="1"/>
          </p:cNvSpPr>
          <p:nvPr>
            <p:ph type="sldNum" sz="quarter" idx="12"/>
          </p:nvPr>
        </p:nvSpPr>
        <p:spPr/>
        <p:txBody>
          <a:bodyPr/>
          <a:lstStyle/>
          <a:p>
            <a:fld id="{54D50637-67A6-453A-B2C5-B6F0415FF768}" type="slidenum">
              <a:rPr lang="en-US" smtClean="0"/>
              <a:t>‹#›</a:t>
            </a:fld>
            <a:endParaRPr lang="en-US"/>
          </a:p>
        </p:txBody>
      </p:sp>
    </p:spTree>
    <p:extLst>
      <p:ext uri="{BB962C8B-B14F-4D97-AF65-F5344CB8AC3E}">
        <p14:creationId xmlns:p14="http://schemas.microsoft.com/office/powerpoint/2010/main" val="2776811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01">
    <p:spTree>
      <p:nvGrpSpPr>
        <p:cNvPr id="1" name=""/>
        <p:cNvGrpSpPr/>
        <p:nvPr/>
      </p:nvGrpSpPr>
      <p:grpSpPr>
        <a:xfrm>
          <a:off x="0" y="0"/>
          <a:ext cx="0" cy="0"/>
          <a:chOff x="0" y="0"/>
          <a:chExt cx="0" cy="0"/>
        </a:xfrm>
      </p:grpSpPr>
      <p:sp>
        <p:nvSpPr>
          <p:cNvPr id="23" name="Picture Placeholder 22"/>
          <p:cNvSpPr>
            <a:spLocks noGrp="1"/>
          </p:cNvSpPr>
          <p:nvPr>
            <p:ph type="pic" sz="quarter" idx="13"/>
          </p:nvPr>
        </p:nvSpPr>
        <p:spPr>
          <a:xfrm>
            <a:off x="0" y="0"/>
            <a:ext cx="12192000" cy="6858000"/>
          </a:xfrm>
          <a:prstGeom prst="rect">
            <a:avLst/>
          </a:prstGeom>
        </p:spPr>
        <p:txBody>
          <a:bodyPr/>
          <a:lstStyle/>
          <a:p>
            <a:r>
              <a:rPr lang="en-US"/>
              <a:t>Click icon to add picture</a:t>
            </a:r>
          </a:p>
        </p:txBody>
      </p:sp>
      <p:sp>
        <p:nvSpPr>
          <p:cNvPr id="10" name="Text Placeholder 9"/>
          <p:cNvSpPr>
            <a:spLocks noGrp="1"/>
          </p:cNvSpPr>
          <p:nvPr>
            <p:ph type="body" sz="quarter" idx="10" hasCustomPrompt="1"/>
          </p:nvPr>
        </p:nvSpPr>
        <p:spPr>
          <a:xfrm>
            <a:off x="389431" y="1681035"/>
            <a:ext cx="4920999" cy="2863985"/>
          </a:xfrm>
          <a:prstGeom prst="rect">
            <a:avLst/>
          </a:prstGeom>
        </p:spPr>
        <p:txBody>
          <a:bodyPr/>
          <a:lstStyle>
            <a:lvl1pPr marL="0" indent="0">
              <a:lnSpc>
                <a:spcPts val="5548"/>
              </a:lnSpc>
              <a:buNone/>
              <a:defRPr lang="en-US" sz="5686" kern="1200" spc="-147" dirty="0" smtClean="0">
                <a:solidFill>
                  <a:schemeClr val="bg1"/>
                </a:solidFill>
                <a:latin typeface="Segoe UI Light" charset="0"/>
                <a:ea typeface="Segoe UI Light" charset="0"/>
                <a:cs typeface="Segoe UI Light" charset="0"/>
              </a:defRPr>
            </a:lvl1pPr>
          </a:lstStyle>
          <a:p>
            <a:pPr lvl="0"/>
            <a:r>
              <a:rPr lang="en-US" dirty="0"/>
              <a:t>Title 58 pts Segoe UI light</a:t>
            </a:r>
          </a:p>
        </p:txBody>
      </p:sp>
      <p:sp>
        <p:nvSpPr>
          <p:cNvPr id="12" name="Text Placeholder 11"/>
          <p:cNvSpPr>
            <a:spLocks noGrp="1"/>
          </p:cNvSpPr>
          <p:nvPr>
            <p:ph type="body" sz="quarter" idx="11" hasCustomPrompt="1"/>
          </p:nvPr>
        </p:nvSpPr>
        <p:spPr>
          <a:xfrm>
            <a:off x="433517" y="4669541"/>
            <a:ext cx="4920999" cy="398468"/>
          </a:xfrm>
          <a:prstGeom prst="rect">
            <a:avLst/>
          </a:prstGeom>
        </p:spPr>
        <p:txBody>
          <a:bodyPr/>
          <a:lstStyle>
            <a:lvl1pPr>
              <a:defRPr lang="en-US" sz="1961" b="1" kern="1200" baseline="0" dirty="0">
                <a:solidFill>
                  <a:schemeClr val="bg1"/>
                </a:solidFill>
                <a:latin typeface="Segoe UI Semibold" charset="0"/>
                <a:ea typeface="Segoe UI Semibold" charset="0"/>
                <a:cs typeface="Segoe UI Semibold" charset="0"/>
              </a:defRPr>
            </a:lvl1pPr>
          </a:lstStyle>
          <a:p>
            <a:pPr marL="228556" marR="0" lvl="0" indent="-228556"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961" b="1" kern="1200" dirty="0">
                <a:solidFill>
                  <a:schemeClr val="bg2"/>
                </a:solidFill>
                <a:latin typeface="Segoe UI Semibold" charset="0"/>
                <a:ea typeface="Segoe UI Semibold" charset="0"/>
                <a:cs typeface="Segoe UI Semibold" charset="0"/>
              </a:rPr>
              <a:t>Sub Head</a:t>
            </a:r>
            <a:endParaRPr lang="en-US" dirty="0"/>
          </a:p>
        </p:txBody>
      </p:sp>
      <p:sp>
        <p:nvSpPr>
          <p:cNvPr id="15" name="Text Placeholder 14"/>
          <p:cNvSpPr>
            <a:spLocks noGrp="1"/>
          </p:cNvSpPr>
          <p:nvPr>
            <p:ph type="body" sz="quarter" idx="12" hasCustomPrompt="1"/>
          </p:nvPr>
        </p:nvSpPr>
        <p:spPr>
          <a:xfrm>
            <a:off x="446836" y="6107759"/>
            <a:ext cx="2810665" cy="236590"/>
          </a:xfrm>
          <a:prstGeom prst="rect">
            <a:avLst/>
          </a:prstGeom>
        </p:spPr>
        <p:txBody>
          <a:bodyPr/>
          <a:lstStyle>
            <a:lvl1pPr>
              <a:defRPr sz="1176" b="0" i="0">
                <a:solidFill>
                  <a:schemeClr val="bg1"/>
                </a:solidFill>
                <a:latin typeface="Segoe UI" charset="0"/>
                <a:ea typeface="Segoe UI" charset="0"/>
                <a:cs typeface="Segoe UI" charset="0"/>
              </a:defRPr>
            </a:lvl1pPr>
          </a:lstStyle>
          <a:p>
            <a:pPr marL="228556" marR="0" lvl="0" indent="-228556" algn="l" defTabSz="914225"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Date</a:t>
            </a:r>
          </a:p>
        </p:txBody>
      </p:sp>
    </p:spTree>
    <p:extLst>
      <p:ext uri="{BB962C8B-B14F-4D97-AF65-F5344CB8AC3E}">
        <p14:creationId xmlns:p14="http://schemas.microsoft.com/office/powerpoint/2010/main" val="1833387552"/>
      </p:ext>
    </p:extLst>
  </p:cSld>
  <p:clrMapOvr>
    <a:masterClrMapping/>
  </p:clrMapOvr>
  <p:extLst>
    <p:ext uri="{DCECCB84-F9BA-43D5-87BE-67443E8EF086}">
      <p15:sldGuideLst xmlns:p15="http://schemas.microsoft.com/office/powerpoint/2012/main">
        <p15:guide id="1" orient="horz" pos="2203">
          <p15:clr>
            <a:srgbClr val="FBAE40"/>
          </p15:clr>
        </p15:guide>
        <p15:guide id="2" pos="341">
          <p15:clr>
            <a:srgbClr val="FBAE40"/>
          </p15:clr>
        </p15:guide>
        <p15:guide id="3" pos="401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hapter_gree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70618" y="-15458"/>
            <a:ext cx="12361033" cy="6873457"/>
          </a:xfrm>
          <a:prstGeom prst="rect">
            <a:avLst/>
          </a:prstGeom>
        </p:spPr>
      </p:pic>
      <p:sp>
        <p:nvSpPr>
          <p:cNvPr id="5" name="Text Placeholder 4"/>
          <p:cNvSpPr>
            <a:spLocks noGrp="1"/>
          </p:cNvSpPr>
          <p:nvPr>
            <p:ph type="body" sz="quarter" idx="10"/>
          </p:nvPr>
        </p:nvSpPr>
        <p:spPr>
          <a:xfrm>
            <a:off x="7672117" y="2112885"/>
            <a:ext cx="3614818" cy="2632231"/>
          </a:xfrm>
          <a:prstGeom prst="rect">
            <a:avLst/>
          </a:prstGeom>
        </p:spPr>
        <p:txBody>
          <a:bodyPr/>
          <a:lstStyle>
            <a:lvl1pPr marL="0" indent="0">
              <a:lnSpc>
                <a:spcPts val="5274"/>
              </a:lnSpc>
              <a:buNone/>
              <a:defRPr lang="en-US" sz="5294" b="0" kern="1200" cap="none" spc="20" baseline="0" dirty="0">
                <a:ln w="3175">
                  <a:noFill/>
                </a:ln>
                <a:solidFill>
                  <a:schemeClr val="bg1"/>
                </a:solidFill>
                <a:effectLst/>
                <a:latin typeface="Segoe UI Light" charset="0"/>
                <a:ea typeface="Segoe UI Light" charset="0"/>
                <a:cs typeface="Segoe UI Light" charset="0"/>
              </a:defRPr>
            </a:lvl1pPr>
          </a:lstStyle>
          <a:p>
            <a:pPr lvl="0"/>
            <a:r>
              <a:rPr lang="en-US"/>
              <a:t>Edit Master text styles</a:t>
            </a:r>
          </a:p>
        </p:txBody>
      </p:sp>
      <p:sp>
        <p:nvSpPr>
          <p:cNvPr id="8" name="Text Placeholder 7"/>
          <p:cNvSpPr>
            <a:spLocks noGrp="1"/>
          </p:cNvSpPr>
          <p:nvPr>
            <p:ph type="body" sz="quarter" idx="11"/>
          </p:nvPr>
        </p:nvSpPr>
        <p:spPr>
          <a:xfrm>
            <a:off x="7672117" y="4835197"/>
            <a:ext cx="3614818" cy="694069"/>
          </a:xfrm>
          <a:prstGeom prst="rect">
            <a:avLst/>
          </a:prstGeom>
        </p:spPr>
        <p:txBody>
          <a:bodyPr/>
          <a:lstStyle>
            <a:lvl1pPr marL="0" indent="0">
              <a:buNone/>
              <a:defRPr lang="en-US" sz="1961" kern="1200" spc="0" dirty="0">
                <a:solidFill>
                  <a:schemeClr val="bg1"/>
                </a:solidFill>
                <a:latin typeface="Segoe UI Light" charset="0"/>
                <a:ea typeface="Segoe UI Light" charset="0"/>
                <a:cs typeface="Segoe UI Light" charset="0"/>
              </a:defRPr>
            </a:lvl1pPr>
          </a:lstStyle>
          <a:p>
            <a:pPr lvl="0"/>
            <a:r>
              <a:rPr lang="en-US"/>
              <a:t>Edit Master text styles</a:t>
            </a:r>
          </a:p>
        </p:txBody>
      </p:sp>
    </p:spTree>
    <p:extLst>
      <p:ext uri="{BB962C8B-B14F-4D97-AF65-F5344CB8AC3E}">
        <p14:creationId xmlns:p14="http://schemas.microsoft.com/office/powerpoint/2010/main" val="295759570"/>
      </p:ext>
    </p:extLst>
  </p:cSld>
  <p:clrMapOvr>
    <a:masterClrMapping/>
  </p:clrMapOvr>
  <p:extLst>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hapter_blu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 y="0"/>
            <a:ext cx="12192013" cy="6857999"/>
          </a:xfrm>
          <a:prstGeom prst="rect">
            <a:avLst/>
          </a:prstGeom>
        </p:spPr>
      </p:pic>
      <p:sp>
        <p:nvSpPr>
          <p:cNvPr id="5" name="Text Placeholder 4"/>
          <p:cNvSpPr>
            <a:spLocks noGrp="1"/>
          </p:cNvSpPr>
          <p:nvPr>
            <p:ph type="body" sz="quarter" idx="10"/>
          </p:nvPr>
        </p:nvSpPr>
        <p:spPr>
          <a:xfrm>
            <a:off x="3296229" y="1531445"/>
            <a:ext cx="5599543" cy="1365063"/>
          </a:xfrm>
          <a:prstGeom prst="rect">
            <a:avLst/>
          </a:prstGeom>
        </p:spPr>
        <p:txBody>
          <a:bodyPr/>
          <a:lstStyle>
            <a:lvl1pPr marL="0" indent="0" algn="ctr">
              <a:buNone/>
              <a:defRPr lang="en-US" sz="5294" b="0" kern="1200" cap="none" spc="20" baseline="0" dirty="0">
                <a:ln w="3175">
                  <a:noFill/>
                </a:ln>
                <a:solidFill>
                  <a:schemeClr val="bg1"/>
                </a:solidFill>
                <a:effectLst/>
                <a:latin typeface="Segoe UI Light" charset="0"/>
                <a:ea typeface="Segoe UI Light" charset="0"/>
                <a:cs typeface="Segoe UI Light" charset="0"/>
              </a:defRPr>
            </a:lvl1pPr>
          </a:lstStyle>
          <a:p>
            <a:pPr lvl="0"/>
            <a:r>
              <a:rPr lang="en-US"/>
              <a:t>Edit Master text styles</a:t>
            </a:r>
          </a:p>
        </p:txBody>
      </p:sp>
      <p:sp>
        <p:nvSpPr>
          <p:cNvPr id="8" name="Text Placeholder 7"/>
          <p:cNvSpPr>
            <a:spLocks noGrp="1"/>
          </p:cNvSpPr>
          <p:nvPr>
            <p:ph type="body" sz="quarter" idx="11"/>
          </p:nvPr>
        </p:nvSpPr>
        <p:spPr>
          <a:xfrm>
            <a:off x="3296229" y="3072560"/>
            <a:ext cx="5599543" cy="356441"/>
          </a:xfrm>
          <a:prstGeom prst="rect">
            <a:avLst/>
          </a:prstGeom>
        </p:spPr>
        <p:txBody>
          <a:bodyPr/>
          <a:lstStyle>
            <a:lvl1pPr marL="0" indent="0" algn="ctr">
              <a:buNone/>
              <a:defRPr lang="en-US" sz="1961" kern="1200" spc="0" dirty="0">
                <a:solidFill>
                  <a:schemeClr val="bg1"/>
                </a:solidFill>
                <a:latin typeface="Segoe UI Light" charset="0"/>
                <a:ea typeface="Segoe UI Light" charset="0"/>
                <a:cs typeface="Segoe UI Light" charset="0"/>
              </a:defRPr>
            </a:lvl1pPr>
          </a:lstStyle>
          <a:p>
            <a:pPr lvl="0"/>
            <a:r>
              <a:rPr lang="en-US"/>
              <a:t>Edit Master text styles</a:t>
            </a:r>
          </a:p>
        </p:txBody>
      </p:sp>
    </p:spTree>
    <p:extLst>
      <p:ext uri="{BB962C8B-B14F-4D97-AF65-F5344CB8AC3E}">
        <p14:creationId xmlns:p14="http://schemas.microsoft.com/office/powerpoint/2010/main" val="2202460917"/>
      </p:ext>
    </p:extLst>
  </p:cSld>
  <p:clrMapOvr>
    <a:masterClrMapping/>
  </p:clrMapOvr>
  <p:extLst>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_purple">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219976" cy="6857999"/>
          </a:xfrm>
          <a:prstGeom prst="rect">
            <a:avLst/>
          </a:prstGeom>
        </p:spPr>
      </p:pic>
      <p:sp>
        <p:nvSpPr>
          <p:cNvPr id="5" name="Text Placeholder 4"/>
          <p:cNvSpPr>
            <a:spLocks noGrp="1"/>
          </p:cNvSpPr>
          <p:nvPr>
            <p:ph type="body" sz="quarter" idx="10"/>
          </p:nvPr>
        </p:nvSpPr>
        <p:spPr>
          <a:xfrm>
            <a:off x="2446338" y="1862981"/>
            <a:ext cx="5599543" cy="1365063"/>
          </a:xfrm>
          <a:prstGeom prst="rect">
            <a:avLst/>
          </a:prstGeom>
        </p:spPr>
        <p:txBody>
          <a:bodyPr/>
          <a:lstStyle>
            <a:lvl1pPr marL="0" indent="0">
              <a:buNone/>
              <a:defRPr lang="en-US" sz="5294" b="0" kern="1200" cap="none" spc="20" baseline="0" dirty="0">
                <a:ln w="3175">
                  <a:noFill/>
                </a:ln>
                <a:solidFill>
                  <a:schemeClr val="bg1"/>
                </a:solidFill>
                <a:effectLst/>
                <a:latin typeface="Segoe UI Light" charset="0"/>
                <a:ea typeface="Segoe UI Light" charset="0"/>
                <a:cs typeface="Segoe UI Light" charset="0"/>
              </a:defRPr>
            </a:lvl1pPr>
          </a:lstStyle>
          <a:p>
            <a:pPr lvl="0"/>
            <a:r>
              <a:rPr lang="en-US"/>
              <a:t>Edit Master text styles</a:t>
            </a:r>
          </a:p>
        </p:txBody>
      </p:sp>
      <p:sp>
        <p:nvSpPr>
          <p:cNvPr id="8" name="Text Placeholder 7"/>
          <p:cNvSpPr>
            <a:spLocks noGrp="1"/>
          </p:cNvSpPr>
          <p:nvPr>
            <p:ph type="body" sz="quarter" idx="11"/>
          </p:nvPr>
        </p:nvSpPr>
        <p:spPr>
          <a:xfrm>
            <a:off x="2446338" y="3404096"/>
            <a:ext cx="5599543" cy="356441"/>
          </a:xfrm>
          <a:prstGeom prst="rect">
            <a:avLst/>
          </a:prstGeom>
        </p:spPr>
        <p:txBody>
          <a:bodyPr/>
          <a:lstStyle>
            <a:lvl1pPr marL="0" indent="0">
              <a:buNone/>
              <a:defRPr lang="en-US" sz="1961" kern="1200" spc="0" dirty="0">
                <a:solidFill>
                  <a:schemeClr val="bg1"/>
                </a:solidFill>
                <a:latin typeface="Segoe UI Light" charset="0"/>
                <a:ea typeface="Segoe UI Light" charset="0"/>
                <a:cs typeface="Segoe UI Light" charset="0"/>
              </a:defRPr>
            </a:lvl1pPr>
          </a:lstStyle>
          <a:p>
            <a:pPr lvl="0"/>
            <a:r>
              <a:rPr lang="en-US"/>
              <a:t>Edit Master text styles</a:t>
            </a:r>
          </a:p>
        </p:txBody>
      </p:sp>
    </p:spTree>
    <p:extLst>
      <p:ext uri="{BB962C8B-B14F-4D97-AF65-F5344CB8AC3E}">
        <p14:creationId xmlns:p14="http://schemas.microsoft.com/office/powerpoint/2010/main" val="2309440805"/>
      </p:ext>
    </p:extLst>
  </p:cSld>
  <p:clrMapOvr>
    <a:masterClrMapping/>
  </p:clrMapOvr>
  <p:extLst>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2_Title Slide">
    <p:bg>
      <p:bgPr>
        <a:gradFill flip="none" rotWithShape="1">
          <a:gsLst>
            <a:gs pos="86746">
              <a:srgbClr val="1A4B7F"/>
            </a:gs>
            <a:gs pos="15052">
              <a:srgbClr val="1A4C80"/>
            </a:gs>
            <a:gs pos="53000">
              <a:schemeClr val="accent6"/>
            </a:gs>
            <a:gs pos="0">
              <a:schemeClr val="tx2"/>
            </a:gs>
            <a:gs pos="100000">
              <a:schemeClr val="tx2"/>
            </a:gs>
          </a:gsLst>
          <a:lin ang="16200000" scaled="1"/>
          <a:tileRect/>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B20B098-CF11-4D49-8128-90E11C99F46F}"/>
              </a:ext>
            </a:extLst>
          </p:cNvPr>
          <p:cNvPicPr>
            <a:picLocks noChangeAspect="1"/>
          </p:cNvPicPr>
          <p:nvPr/>
        </p:nvPicPr>
        <p:blipFill>
          <a:blip r:embed="rId2">
            <a:biLevel thresh="2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2721" y="6464931"/>
            <a:ext cx="843032" cy="182880"/>
          </a:xfrm>
          <a:prstGeom prst="rect">
            <a:avLst/>
          </a:prstGeom>
        </p:spPr>
      </p:pic>
      <p:sp>
        <p:nvSpPr>
          <p:cNvPr id="3" name="Picture Placeholder 2" descr="Picture of your trainer for today">
            <a:extLst>
              <a:ext uri="{FF2B5EF4-FFF2-40B4-BE49-F238E27FC236}">
                <a16:creationId xmlns:a16="http://schemas.microsoft.com/office/drawing/2014/main" id="{BBDA3DCC-CD8F-41C6-B59D-CD4360B54014}"/>
              </a:ext>
            </a:extLst>
          </p:cNvPr>
          <p:cNvSpPr>
            <a:spLocks noGrp="1"/>
          </p:cNvSpPr>
          <p:nvPr>
            <p:ph type="pic" sz="quarter" idx="11"/>
          </p:nvPr>
        </p:nvSpPr>
        <p:spPr>
          <a:xfrm>
            <a:off x="6496245" y="1053986"/>
            <a:ext cx="4750027" cy="4750027"/>
          </a:xfrm>
          <a:prstGeom prst="ellipse">
            <a:avLst/>
          </a:prstGeom>
        </p:spPr>
        <p:txBody>
          <a:bodyPr tIns="1371600" anchor="ctr" anchorCtr="1"/>
          <a:lstStyle>
            <a:lvl1pPr marL="0" indent="0">
              <a:buNone/>
              <a:defRPr>
                <a:solidFill>
                  <a:schemeClr val="bg1"/>
                </a:solidFill>
              </a:defRPr>
            </a:lvl1pPr>
          </a:lstStyle>
          <a:p>
            <a:r>
              <a:rPr lang="en-US"/>
              <a:t>Click icon to add picture</a:t>
            </a:r>
          </a:p>
        </p:txBody>
      </p:sp>
      <p:pic>
        <p:nvPicPr>
          <p:cNvPr id="4" name="Picture 3">
            <a:extLst>
              <a:ext uri="{FF2B5EF4-FFF2-40B4-BE49-F238E27FC236}">
                <a16:creationId xmlns:a16="http://schemas.microsoft.com/office/drawing/2014/main" id="{C21C73E5-F290-411A-B0B3-49B7604B9BA3}"/>
              </a:ext>
              <a:ext uri="{C183D7F6-B498-43B3-948B-1728B52AA6E4}">
                <adec:decorative xmlns:adec="http://schemas.microsoft.com/office/drawing/2017/decorative" val="1"/>
              </a:ext>
            </a:extLst>
          </p:cNvPr>
          <p:cNvPicPr>
            <a:picLocks noChangeAspect="1"/>
          </p:cNvPicPr>
          <p:nvPr/>
        </p:nvPicPr>
        <p:blipFill>
          <a:blip r:embed="rId4">
            <a:biLevel thresh="50000"/>
          </a:blip>
          <a:stretch>
            <a:fillRect/>
          </a:stretch>
        </p:blipFill>
        <p:spPr>
          <a:xfrm>
            <a:off x="878403" y="4486682"/>
            <a:ext cx="995685" cy="800104"/>
          </a:xfrm>
          <a:prstGeom prst="rect">
            <a:avLst/>
          </a:prstGeom>
        </p:spPr>
      </p:pic>
      <p:sp>
        <p:nvSpPr>
          <p:cNvPr id="5" name="Text Placeholder 10">
            <a:extLst>
              <a:ext uri="{FF2B5EF4-FFF2-40B4-BE49-F238E27FC236}">
                <a16:creationId xmlns:a16="http://schemas.microsoft.com/office/drawing/2014/main" id="{840AA06F-B7A9-45FD-B328-6846546599E8}"/>
              </a:ext>
            </a:extLst>
          </p:cNvPr>
          <p:cNvSpPr>
            <a:spLocks noGrp="1"/>
          </p:cNvSpPr>
          <p:nvPr>
            <p:ph type="body" sz="quarter" idx="12" hasCustomPrompt="1"/>
          </p:nvPr>
        </p:nvSpPr>
        <p:spPr>
          <a:xfrm>
            <a:off x="685800" y="1624282"/>
            <a:ext cx="4538702" cy="868364"/>
          </a:xfrm>
          <a:prstGeom prst="rect">
            <a:avLst/>
          </a:prstGeom>
        </p:spPr>
        <p:txBody>
          <a:bodyPr lIns="0" tIns="0" rIns="0" bIns="0" anchor="ctr" anchorCtr="0"/>
          <a:lstStyle>
            <a:lvl1pPr marL="0" indent="0">
              <a:buNone/>
              <a:defRPr sz="4800">
                <a:solidFill>
                  <a:schemeClr val="bg1"/>
                </a:solidFill>
              </a:defRPr>
            </a:lvl1pPr>
          </a:lstStyle>
          <a:p>
            <a:pPr lvl="0"/>
            <a:r>
              <a:rPr lang="en-US"/>
              <a:t>Your name</a:t>
            </a:r>
          </a:p>
        </p:txBody>
      </p:sp>
      <p:sp>
        <p:nvSpPr>
          <p:cNvPr id="6" name="Text Placeholder 12">
            <a:extLst>
              <a:ext uri="{FF2B5EF4-FFF2-40B4-BE49-F238E27FC236}">
                <a16:creationId xmlns:a16="http://schemas.microsoft.com/office/drawing/2014/main" id="{CF538E06-ECA2-41F8-BC87-2DE1A88EFBB0}"/>
              </a:ext>
            </a:extLst>
          </p:cNvPr>
          <p:cNvSpPr>
            <a:spLocks noGrp="1"/>
          </p:cNvSpPr>
          <p:nvPr>
            <p:ph type="body" sz="quarter" idx="13" hasCustomPrompt="1"/>
          </p:nvPr>
        </p:nvSpPr>
        <p:spPr>
          <a:xfrm>
            <a:off x="685800" y="2510101"/>
            <a:ext cx="4538851" cy="449570"/>
          </a:xfrm>
          <a:prstGeom prst="rect">
            <a:avLst/>
          </a:prstGeom>
        </p:spPr>
        <p:txBody>
          <a:bodyPr lIns="0" tIns="0" rIns="0" bIns="0" anchor="ctr" anchorCtr="0"/>
          <a:lstStyle>
            <a:lvl1pPr marL="0" indent="0">
              <a:buNone/>
              <a:defRPr sz="2600">
                <a:solidFill>
                  <a:schemeClr val="bg1"/>
                </a:solidFill>
              </a:defRPr>
            </a:lvl1pPr>
          </a:lstStyle>
          <a:p>
            <a:pPr lvl="0"/>
            <a:r>
              <a:rPr lang="en-US"/>
              <a:t>Your title</a:t>
            </a:r>
          </a:p>
        </p:txBody>
      </p:sp>
      <p:sp>
        <p:nvSpPr>
          <p:cNvPr id="7" name="Text Placeholder 14">
            <a:extLst>
              <a:ext uri="{FF2B5EF4-FFF2-40B4-BE49-F238E27FC236}">
                <a16:creationId xmlns:a16="http://schemas.microsoft.com/office/drawing/2014/main" id="{0D6EB9A0-37DC-4E51-96B3-8FC1E7C1F62D}"/>
              </a:ext>
            </a:extLst>
          </p:cNvPr>
          <p:cNvSpPr>
            <a:spLocks noGrp="1"/>
          </p:cNvSpPr>
          <p:nvPr>
            <p:ph type="body" sz="quarter" idx="14" hasCustomPrompt="1"/>
          </p:nvPr>
        </p:nvSpPr>
        <p:spPr>
          <a:xfrm>
            <a:off x="2481262" y="4328647"/>
            <a:ext cx="3614738" cy="584200"/>
          </a:xfrm>
          <a:prstGeom prst="rect">
            <a:avLst/>
          </a:prstGeom>
        </p:spPr>
        <p:txBody>
          <a:bodyPr lIns="0" anchor="ctr" anchorCtr="0"/>
          <a:lstStyle>
            <a:lvl1pPr marL="0" indent="0">
              <a:lnSpc>
                <a:spcPct val="100000"/>
              </a:lnSpc>
              <a:buNone/>
              <a:defRPr sz="2600">
                <a:solidFill>
                  <a:schemeClr val="bg1"/>
                </a:solidFill>
              </a:defRPr>
            </a:lvl1pPr>
          </a:lstStyle>
          <a:p>
            <a:pPr lvl="0"/>
            <a:r>
              <a:rPr lang="en-US" dirty="0"/>
              <a:t>@YourTwitterUsername</a:t>
            </a:r>
          </a:p>
        </p:txBody>
      </p:sp>
      <p:sp>
        <p:nvSpPr>
          <p:cNvPr id="9" name="Title 10">
            <a:extLst>
              <a:ext uri="{FF2B5EF4-FFF2-40B4-BE49-F238E27FC236}">
                <a16:creationId xmlns:a16="http://schemas.microsoft.com/office/drawing/2014/main" id="{2B9EEC20-E960-4A13-BAC2-A1362574E2D9}"/>
              </a:ext>
            </a:extLst>
          </p:cNvPr>
          <p:cNvSpPr>
            <a:spLocks noGrp="1"/>
          </p:cNvSpPr>
          <p:nvPr>
            <p:ph type="title" hasCustomPrompt="1"/>
          </p:nvPr>
        </p:nvSpPr>
        <p:spPr>
          <a:xfrm>
            <a:off x="685800" y="505461"/>
            <a:ext cx="5593080" cy="502920"/>
          </a:xfrm>
          <a:prstGeom prst="rect">
            <a:avLst/>
          </a:prstGeom>
        </p:spPr>
        <p:txBody>
          <a:bodyPr lIns="0" tIns="0" rIns="0" bIns="0" anchor="ctr" anchorCtr="0">
            <a:noAutofit/>
          </a:bodyPr>
          <a:lstStyle>
            <a:lvl1pPr>
              <a:defRPr sz="4200">
                <a:solidFill>
                  <a:schemeClr val="bg1"/>
                </a:solidFill>
                <a:latin typeface="Segoe UI Semilight" panose="020B0402040204020203" pitchFamily="34" charset="0"/>
                <a:cs typeface="Segoe UI Semilight" panose="020B0402040204020203" pitchFamily="34" charset="0"/>
              </a:defRPr>
            </a:lvl1pPr>
          </a:lstStyle>
          <a:p>
            <a:r>
              <a:rPr lang="en-US"/>
              <a:t>Meet your trainer	</a:t>
            </a:r>
          </a:p>
        </p:txBody>
      </p:sp>
    </p:spTree>
    <p:extLst>
      <p:ext uri="{BB962C8B-B14F-4D97-AF65-F5344CB8AC3E}">
        <p14:creationId xmlns:p14="http://schemas.microsoft.com/office/powerpoint/2010/main" val="279469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iterate type="lt">
                                    <p:tmAbs val="10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901"/>
                            </p:stCondLst>
                            <p:childTnLst>
                              <p:par>
                                <p:cTn id="8" presetID="10"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2901"/>
                            </p:stCondLst>
                            <p:childTnLst>
                              <p:par>
                                <p:cTn id="12" presetID="10" presetClass="entr" presetSubtype="0" fill="hold" grpId="0" nodeType="afterEffect">
                                  <p:stCondLst>
                                    <p:cond delay="100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childTnLst>
                                </p:cTn>
                              </p:par>
                            </p:childTnLst>
                          </p:cTn>
                        </p:par>
                        <p:par>
                          <p:cTn id="15" fill="hold">
                            <p:stCondLst>
                              <p:cond delay="4901"/>
                            </p:stCondLst>
                            <p:childTnLst>
                              <p:par>
                                <p:cTn id="16" presetID="1" presetClass="entr" presetSubtype="0" fill="hold" grpId="0" nodeType="afterEffect">
                                  <p:stCondLst>
                                    <p:cond delay="500"/>
                                  </p:stCondLst>
                                  <p:iterate type="lt">
                                    <p:tmAbs val="100"/>
                                  </p:iterate>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par>
                          <p:cTn id="18" fill="hold">
                            <p:stCondLst>
                              <p:cond delay="6202"/>
                            </p:stCondLst>
                            <p:childTnLst>
                              <p:par>
                                <p:cTn id="19" presetID="2" presetClass="entr" presetSubtype="4" fill="hold" nodeType="after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7702"/>
                            </p:stCondLst>
                            <p:childTnLst>
                              <p:par>
                                <p:cTn id="24" presetID="10" presetClass="entr" presetSubtype="0" fill="hold" grpId="0" nodeType="after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tmplLst>
          <p:tmpl lvl="1">
            <p:tnLst>
              <p:par>
                <p:cTn presetID="10" presetClass="entr" presetSubtype="0" fill="hold" nodeType="afterEffect">
                  <p:stCondLst>
                    <p:cond delay="100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childTnLst>
                </p:cTn>
              </p:par>
            </p:tnLst>
          </p:tmpl>
        </p:tmplLst>
      </p:bldP>
      <p:bldP spid="6" grpId="0" build="p">
        <p:tmplLst>
          <p:tmpl lvl="1">
            <p:tnLst>
              <p:par>
                <p:cTn presetID="1" presetClass="entr" presetSubtype="0" fill="hold" nodeType="afterEffect">
                  <p:stCondLst>
                    <p:cond delay="500"/>
                  </p:stCondLst>
                  <p:iterate type="lt">
                    <p:tmAbs val="100"/>
                  </p:iterate>
                  <p:childTnLst>
                    <p:set>
                      <p:cBhvr>
                        <p:cTn dur="1" fill="hold">
                          <p:stCondLst>
                            <p:cond delay="0"/>
                          </p:stCondLst>
                        </p:cTn>
                        <p:tgtEl>
                          <p:spTgt spid="6"/>
                        </p:tgtEl>
                        <p:attrNameLst>
                          <p:attrName>style.visibility</p:attrName>
                        </p:attrNameLst>
                      </p:cBhvr>
                      <p:to>
                        <p:strVal val="visible"/>
                      </p:to>
                    </p:se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D9D6-1DE9-43E4-85BA-FEEFB5474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54762-FE28-456B-AFCF-FE50DAF7BF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90AB3-8F03-497E-A435-816F74895D09}"/>
              </a:ext>
            </a:extLst>
          </p:cNvPr>
          <p:cNvSpPr>
            <a:spLocks noGrp="1"/>
          </p:cNvSpPr>
          <p:nvPr>
            <p:ph type="dt" sz="half" idx="10"/>
          </p:nvPr>
        </p:nvSpPr>
        <p:spPr/>
        <p:txBody>
          <a:bodyPr/>
          <a:lstStyle/>
          <a:p>
            <a:fld id="{083139EB-569D-40B0-A3FA-46106D7E8F3F}" type="datetimeFigureOut">
              <a:rPr lang="en-US" smtClean="0"/>
              <a:t>7/24/2023</a:t>
            </a:fld>
            <a:endParaRPr lang="en-US"/>
          </a:p>
        </p:txBody>
      </p:sp>
      <p:sp>
        <p:nvSpPr>
          <p:cNvPr id="5" name="Footer Placeholder 4">
            <a:extLst>
              <a:ext uri="{FF2B5EF4-FFF2-40B4-BE49-F238E27FC236}">
                <a16:creationId xmlns:a16="http://schemas.microsoft.com/office/drawing/2014/main" id="{A55A8A36-8A84-4DF5-A4A3-32EB94172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AF76C-052F-4F5D-8891-47E19CBE5656}"/>
              </a:ext>
            </a:extLst>
          </p:cNvPr>
          <p:cNvSpPr>
            <a:spLocks noGrp="1"/>
          </p:cNvSpPr>
          <p:nvPr>
            <p:ph type="sldNum" sz="quarter" idx="12"/>
          </p:nvPr>
        </p:nvSpPr>
        <p:spPr/>
        <p:txBody>
          <a:bodyPr/>
          <a:lstStyle/>
          <a:p>
            <a:fld id="{54D50637-67A6-453A-B2C5-B6F0415FF768}" type="slidenum">
              <a:rPr lang="en-US" smtClean="0"/>
              <a:t>‹#›</a:t>
            </a:fld>
            <a:endParaRPr lang="en-US"/>
          </a:p>
        </p:txBody>
      </p:sp>
    </p:spTree>
    <p:extLst>
      <p:ext uri="{BB962C8B-B14F-4D97-AF65-F5344CB8AC3E}">
        <p14:creationId xmlns:p14="http://schemas.microsoft.com/office/powerpoint/2010/main" val="95094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76A6-AEA6-40AF-93F4-95BDFD6CC3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6F39B-C29C-4B55-AF9B-CD14977044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BB5246-A64C-4B95-AD9B-97D8A5BC1EB9}"/>
              </a:ext>
            </a:extLst>
          </p:cNvPr>
          <p:cNvSpPr>
            <a:spLocks noGrp="1"/>
          </p:cNvSpPr>
          <p:nvPr>
            <p:ph type="dt" sz="half" idx="10"/>
          </p:nvPr>
        </p:nvSpPr>
        <p:spPr/>
        <p:txBody>
          <a:bodyPr/>
          <a:lstStyle/>
          <a:p>
            <a:fld id="{083139EB-569D-40B0-A3FA-46106D7E8F3F}" type="datetimeFigureOut">
              <a:rPr lang="en-US" smtClean="0"/>
              <a:t>7/24/2023</a:t>
            </a:fld>
            <a:endParaRPr lang="en-US"/>
          </a:p>
        </p:txBody>
      </p:sp>
      <p:sp>
        <p:nvSpPr>
          <p:cNvPr id="5" name="Footer Placeholder 4">
            <a:extLst>
              <a:ext uri="{FF2B5EF4-FFF2-40B4-BE49-F238E27FC236}">
                <a16:creationId xmlns:a16="http://schemas.microsoft.com/office/drawing/2014/main" id="{64543AFC-8C71-4E82-BAC9-BAD4207AF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CF9C0-66C9-45E2-84B5-F2C0EFBCBD19}"/>
              </a:ext>
            </a:extLst>
          </p:cNvPr>
          <p:cNvSpPr>
            <a:spLocks noGrp="1"/>
          </p:cNvSpPr>
          <p:nvPr>
            <p:ph type="sldNum" sz="quarter" idx="12"/>
          </p:nvPr>
        </p:nvSpPr>
        <p:spPr/>
        <p:txBody>
          <a:bodyPr/>
          <a:lstStyle/>
          <a:p>
            <a:fld id="{54D50637-67A6-453A-B2C5-B6F0415FF768}" type="slidenum">
              <a:rPr lang="en-US" smtClean="0"/>
              <a:t>‹#›</a:t>
            </a:fld>
            <a:endParaRPr lang="en-US"/>
          </a:p>
        </p:txBody>
      </p:sp>
    </p:spTree>
    <p:extLst>
      <p:ext uri="{BB962C8B-B14F-4D97-AF65-F5344CB8AC3E}">
        <p14:creationId xmlns:p14="http://schemas.microsoft.com/office/powerpoint/2010/main" val="18260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0B87-3AC5-4427-9B0E-C3339E8AA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39588C-E6EF-41D2-B5EE-285A71C1F9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501088-196C-4324-92AD-10931D4434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6640B8-1C6B-4603-846C-04B7BF852CA3}"/>
              </a:ext>
            </a:extLst>
          </p:cNvPr>
          <p:cNvSpPr>
            <a:spLocks noGrp="1"/>
          </p:cNvSpPr>
          <p:nvPr>
            <p:ph type="dt" sz="half" idx="10"/>
          </p:nvPr>
        </p:nvSpPr>
        <p:spPr/>
        <p:txBody>
          <a:bodyPr/>
          <a:lstStyle/>
          <a:p>
            <a:fld id="{083139EB-569D-40B0-A3FA-46106D7E8F3F}" type="datetimeFigureOut">
              <a:rPr lang="en-US" smtClean="0"/>
              <a:t>7/24/2023</a:t>
            </a:fld>
            <a:endParaRPr lang="en-US"/>
          </a:p>
        </p:txBody>
      </p:sp>
      <p:sp>
        <p:nvSpPr>
          <p:cNvPr id="6" name="Footer Placeholder 5">
            <a:extLst>
              <a:ext uri="{FF2B5EF4-FFF2-40B4-BE49-F238E27FC236}">
                <a16:creationId xmlns:a16="http://schemas.microsoft.com/office/drawing/2014/main" id="{2A910320-68E6-4821-9FC8-1EAB24275B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0980A2-D802-490A-B4A8-0CBAE4BB1484}"/>
              </a:ext>
            </a:extLst>
          </p:cNvPr>
          <p:cNvSpPr>
            <a:spLocks noGrp="1"/>
          </p:cNvSpPr>
          <p:nvPr>
            <p:ph type="sldNum" sz="quarter" idx="12"/>
          </p:nvPr>
        </p:nvSpPr>
        <p:spPr/>
        <p:txBody>
          <a:bodyPr/>
          <a:lstStyle/>
          <a:p>
            <a:fld id="{54D50637-67A6-453A-B2C5-B6F0415FF768}" type="slidenum">
              <a:rPr lang="en-US" smtClean="0"/>
              <a:t>‹#›</a:t>
            </a:fld>
            <a:endParaRPr lang="en-US"/>
          </a:p>
        </p:txBody>
      </p:sp>
    </p:spTree>
    <p:extLst>
      <p:ext uri="{BB962C8B-B14F-4D97-AF65-F5344CB8AC3E}">
        <p14:creationId xmlns:p14="http://schemas.microsoft.com/office/powerpoint/2010/main" val="4159862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EEF9-45BC-4964-8F3A-723A32F8A2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6170CC-820F-4BEB-B7E9-7125B8429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5BC0EE0-6B4F-42E1-A4C4-A2EF7A96258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193E3F-544F-407F-AAFA-23F0B7C7D0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4A5CC3-AB26-424C-B116-8BE0459B78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E591A4-2C37-4416-B4A6-F96A0BFEF939}"/>
              </a:ext>
            </a:extLst>
          </p:cNvPr>
          <p:cNvSpPr>
            <a:spLocks noGrp="1"/>
          </p:cNvSpPr>
          <p:nvPr>
            <p:ph type="dt" sz="half" idx="10"/>
          </p:nvPr>
        </p:nvSpPr>
        <p:spPr/>
        <p:txBody>
          <a:bodyPr/>
          <a:lstStyle/>
          <a:p>
            <a:fld id="{083139EB-569D-40B0-A3FA-46106D7E8F3F}" type="datetimeFigureOut">
              <a:rPr lang="en-US" smtClean="0"/>
              <a:t>7/24/2023</a:t>
            </a:fld>
            <a:endParaRPr lang="en-US"/>
          </a:p>
        </p:txBody>
      </p:sp>
      <p:sp>
        <p:nvSpPr>
          <p:cNvPr id="8" name="Footer Placeholder 7">
            <a:extLst>
              <a:ext uri="{FF2B5EF4-FFF2-40B4-BE49-F238E27FC236}">
                <a16:creationId xmlns:a16="http://schemas.microsoft.com/office/drawing/2014/main" id="{2926326D-EED6-45E6-856E-F153622F75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E77524-5B39-420D-84CE-F6217831A31B}"/>
              </a:ext>
            </a:extLst>
          </p:cNvPr>
          <p:cNvSpPr>
            <a:spLocks noGrp="1"/>
          </p:cNvSpPr>
          <p:nvPr>
            <p:ph type="sldNum" sz="quarter" idx="12"/>
          </p:nvPr>
        </p:nvSpPr>
        <p:spPr/>
        <p:txBody>
          <a:bodyPr/>
          <a:lstStyle/>
          <a:p>
            <a:fld id="{54D50637-67A6-453A-B2C5-B6F0415FF768}" type="slidenum">
              <a:rPr lang="en-US" smtClean="0"/>
              <a:t>‹#›</a:t>
            </a:fld>
            <a:endParaRPr lang="en-US"/>
          </a:p>
        </p:txBody>
      </p:sp>
    </p:spTree>
    <p:extLst>
      <p:ext uri="{BB962C8B-B14F-4D97-AF65-F5344CB8AC3E}">
        <p14:creationId xmlns:p14="http://schemas.microsoft.com/office/powerpoint/2010/main" val="839020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FE9E-6E17-4AFC-8616-8B424DCCCE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3836BE-CE2A-4E1C-AE64-193CE3279216}"/>
              </a:ext>
            </a:extLst>
          </p:cNvPr>
          <p:cNvSpPr>
            <a:spLocks noGrp="1"/>
          </p:cNvSpPr>
          <p:nvPr>
            <p:ph type="dt" sz="half" idx="10"/>
          </p:nvPr>
        </p:nvSpPr>
        <p:spPr/>
        <p:txBody>
          <a:bodyPr/>
          <a:lstStyle/>
          <a:p>
            <a:fld id="{083139EB-569D-40B0-A3FA-46106D7E8F3F}" type="datetimeFigureOut">
              <a:rPr lang="en-US" smtClean="0"/>
              <a:t>7/24/2023</a:t>
            </a:fld>
            <a:endParaRPr lang="en-US"/>
          </a:p>
        </p:txBody>
      </p:sp>
      <p:sp>
        <p:nvSpPr>
          <p:cNvPr id="4" name="Footer Placeholder 3">
            <a:extLst>
              <a:ext uri="{FF2B5EF4-FFF2-40B4-BE49-F238E27FC236}">
                <a16:creationId xmlns:a16="http://schemas.microsoft.com/office/drawing/2014/main" id="{42F6D673-518B-46EC-8D0A-BD16DC87D1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6B876A-3BC5-4A48-B3FE-EAF7946BD8DD}"/>
              </a:ext>
            </a:extLst>
          </p:cNvPr>
          <p:cNvSpPr>
            <a:spLocks noGrp="1"/>
          </p:cNvSpPr>
          <p:nvPr>
            <p:ph type="sldNum" sz="quarter" idx="12"/>
          </p:nvPr>
        </p:nvSpPr>
        <p:spPr/>
        <p:txBody>
          <a:bodyPr/>
          <a:lstStyle/>
          <a:p>
            <a:fld id="{54D50637-67A6-453A-B2C5-B6F0415FF768}" type="slidenum">
              <a:rPr lang="en-US" smtClean="0"/>
              <a:t>‹#›</a:t>
            </a:fld>
            <a:endParaRPr lang="en-US"/>
          </a:p>
        </p:txBody>
      </p:sp>
    </p:spTree>
    <p:extLst>
      <p:ext uri="{BB962C8B-B14F-4D97-AF65-F5344CB8AC3E}">
        <p14:creationId xmlns:p14="http://schemas.microsoft.com/office/powerpoint/2010/main" val="4086011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AE7B0-00B9-49C9-A225-FFFABC33B743}"/>
              </a:ext>
            </a:extLst>
          </p:cNvPr>
          <p:cNvSpPr>
            <a:spLocks noGrp="1"/>
          </p:cNvSpPr>
          <p:nvPr>
            <p:ph type="dt" sz="half" idx="10"/>
          </p:nvPr>
        </p:nvSpPr>
        <p:spPr/>
        <p:txBody>
          <a:bodyPr/>
          <a:lstStyle/>
          <a:p>
            <a:fld id="{083139EB-569D-40B0-A3FA-46106D7E8F3F}" type="datetimeFigureOut">
              <a:rPr lang="en-US" smtClean="0"/>
              <a:t>7/24/2023</a:t>
            </a:fld>
            <a:endParaRPr lang="en-US"/>
          </a:p>
        </p:txBody>
      </p:sp>
      <p:sp>
        <p:nvSpPr>
          <p:cNvPr id="3" name="Footer Placeholder 2">
            <a:extLst>
              <a:ext uri="{FF2B5EF4-FFF2-40B4-BE49-F238E27FC236}">
                <a16:creationId xmlns:a16="http://schemas.microsoft.com/office/drawing/2014/main" id="{053D0270-0B27-410C-831F-53CB8C66A3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BA32A7-630C-4CAB-9999-C6218689538E}"/>
              </a:ext>
            </a:extLst>
          </p:cNvPr>
          <p:cNvSpPr>
            <a:spLocks noGrp="1"/>
          </p:cNvSpPr>
          <p:nvPr>
            <p:ph type="sldNum" sz="quarter" idx="12"/>
          </p:nvPr>
        </p:nvSpPr>
        <p:spPr/>
        <p:txBody>
          <a:bodyPr/>
          <a:lstStyle/>
          <a:p>
            <a:fld id="{54D50637-67A6-453A-B2C5-B6F0415FF768}" type="slidenum">
              <a:rPr lang="en-US" smtClean="0"/>
              <a:t>‹#›</a:t>
            </a:fld>
            <a:endParaRPr lang="en-US"/>
          </a:p>
        </p:txBody>
      </p:sp>
    </p:spTree>
    <p:extLst>
      <p:ext uri="{BB962C8B-B14F-4D97-AF65-F5344CB8AC3E}">
        <p14:creationId xmlns:p14="http://schemas.microsoft.com/office/powerpoint/2010/main" val="4041037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5241-DF4E-4666-A25D-DEF472E29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F63202-69A8-41A6-B48E-FAEBA14E53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F43F70-AE67-4BF0-9A2D-FA06B0C311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8A16AA-BF0D-4732-A957-3D7A00B056C2}"/>
              </a:ext>
            </a:extLst>
          </p:cNvPr>
          <p:cNvSpPr>
            <a:spLocks noGrp="1"/>
          </p:cNvSpPr>
          <p:nvPr>
            <p:ph type="dt" sz="half" idx="10"/>
          </p:nvPr>
        </p:nvSpPr>
        <p:spPr/>
        <p:txBody>
          <a:bodyPr/>
          <a:lstStyle/>
          <a:p>
            <a:fld id="{083139EB-569D-40B0-A3FA-46106D7E8F3F}" type="datetimeFigureOut">
              <a:rPr lang="en-US" smtClean="0"/>
              <a:t>7/24/2023</a:t>
            </a:fld>
            <a:endParaRPr lang="en-US"/>
          </a:p>
        </p:txBody>
      </p:sp>
      <p:sp>
        <p:nvSpPr>
          <p:cNvPr id="6" name="Footer Placeholder 5">
            <a:extLst>
              <a:ext uri="{FF2B5EF4-FFF2-40B4-BE49-F238E27FC236}">
                <a16:creationId xmlns:a16="http://schemas.microsoft.com/office/drawing/2014/main" id="{63F2BE6F-17E0-4793-BCD4-0FF7F0076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65AB42-DCAC-4F6E-89DC-A43B43698B02}"/>
              </a:ext>
            </a:extLst>
          </p:cNvPr>
          <p:cNvSpPr>
            <a:spLocks noGrp="1"/>
          </p:cNvSpPr>
          <p:nvPr>
            <p:ph type="sldNum" sz="quarter" idx="12"/>
          </p:nvPr>
        </p:nvSpPr>
        <p:spPr/>
        <p:txBody>
          <a:bodyPr/>
          <a:lstStyle/>
          <a:p>
            <a:fld id="{54D50637-67A6-453A-B2C5-B6F0415FF768}" type="slidenum">
              <a:rPr lang="en-US" smtClean="0"/>
              <a:t>‹#›</a:t>
            </a:fld>
            <a:endParaRPr lang="en-US"/>
          </a:p>
        </p:txBody>
      </p:sp>
    </p:spTree>
    <p:extLst>
      <p:ext uri="{BB962C8B-B14F-4D97-AF65-F5344CB8AC3E}">
        <p14:creationId xmlns:p14="http://schemas.microsoft.com/office/powerpoint/2010/main" val="4211379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E699-39EA-48E7-BA11-D390B6F31C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232B6D-406C-42E6-9AFC-D93BAAA8CA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4B2E79-DECB-4DA2-B4D9-38FFD219F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6F14F2-80BB-4D0E-AF44-24BEC988A504}"/>
              </a:ext>
            </a:extLst>
          </p:cNvPr>
          <p:cNvSpPr>
            <a:spLocks noGrp="1"/>
          </p:cNvSpPr>
          <p:nvPr>
            <p:ph type="dt" sz="half" idx="10"/>
          </p:nvPr>
        </p:nvSpPr>
        <p:spPr/>
        <p:txBody>
          <a:bodyPr/>
          <a:lstStyle/>
          <a:p>
            <a:fld id="{083139EB-569D-40B0-A3FA-46106D7E8F3F}" type="datetimeFigureOut">
              <a:rPr lang="en-US" smtClean="0"/>
              <a:t>7/24/2023</a:t>
            </a:fld>
            <a:endParaRPr lang="en-US"/>
          </a:p>
        </p:txBody>
      </p:sp>
      <p:sp>
        <p:nvSpPr>
          <p:cNvPr id="6" name="Footer Placeholder 5">
            <a:extLst>
              <a:ext uri="{FF2B5EF4-FFF2-40B4-BE49-F238E27FC236}">
                <a16:creationId xmlns:a16="http://schemas.microsoft.com/office/drawing/2014/main" id="{C2D00581-DE70-49A1-9468-8ED61046B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50022A-38AD-4645-86D7-2044D35E0C83}"/>
              </a:ext>
            </a:extLst>
          </p:cNvPr>
          <p:cNvSpPr>
            <a:spLocks noGrp="1"/>
          </p:cNvSpPr>
          <p:nvPr>
            <p:ph type="sldNum" sz="quarter" idx="12"/>
          </p:nvPr>
        </p:nvSpPr>
        <p:spPr/>
        <p:txBody>
          <a:bodyPr/>
          <a:lstStyle/>
          <a:p>
            <a:fld id="{54D50637-67A6-453A-B2C5-B6F0415FF768}" type="slidenum">
              <a:rPr lang="en-US" smtClean="0"/>
              <a:t>‹#›</a:t>
            </a:fld>
            <a:endParaRPr lang="en-US"/>
          </a:p>
        </p:txBody>
      </p:sp>
    </p:spTree>
    <p:extLst>
      <p:ext uri="{BB962C8B-B14F-4D97-AF65-F5344CB8AC3E}">
        <p14:creationId xmlns:p14="http://schemas.microsoft.com/office/powerpoint/2010/main" val="1940124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170DC-D402-4638-854E-B7D7BACFA2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14EA4D-0C4B-44A3-9E4F-41C887A41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2D8C6-6A88-423B-80EB-0AFA835891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139EB-569D-40B0-A3FA-46106D7E8F3F}" type="datetimeFigureOut">
              <a:rPr lang="en-US" smtClean="0"/>
              <a:t>7/24/2023</a:t>
            </a:fld>
            <a:endParaRPr lang="en-US"/>
          </a:p>
        </p:txBody>
      </p:sp>
      <p:sp>
        <p:nvSpPr>
          <p:cNvPr id="5" name="Footer Placeholder 4">
            <a:extLst>
              <a:ext uri="{FF2B5EF4-FFF2-40B4-BE49-F238E27FC236}">
                <a16:creationId xmlns:a16="http://schemas.microsoft.com/office/drawing/2014/main" id="{6F75CC3E-FC13-489C-9400-8D1B88AC9A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7FD2BF-36A8-413F-AB64-545F7F92DD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50637-67A6-453A-B2C5-B6F0415FF768}" type="slidenum">
              <a:rPr lang="en-US" smtClean="0"/>
              <a:t>‹#›</a:t>
            </a:fld>
            <a:endParaRPr lang="en-US"/>
          </a:p>
        </p:txBody>
      </p:sp>
    </p:spTree>
    <p:extLst>
      <p:ext uri="{BB962C8B-B14F-4D97-AF65-F5344CB8AC3E}">
        <p14:creationId xmlns:p14="http://schemas.microsoft.com/office/powerpoint/2010/main" val="1654565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 id="2147483665"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roducts.office.com/en-US/onenot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a:extLst>
              <a:ext uri="{FF2B5EF4-FFF2-40B4-BE49-F238E27FC236}">
                <a16:creationId xmlns:a16="http://schemas.microsoft.com/office/drawing/2014/main" id="{43F57532-27FB-4D50-99C0-5EFD65AC92D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2436475" cy="6994525"/>
          </a:xfrm>
          <a:prstGeom prst="rect">
            <a:avLst/>
          </a:prstGeom>
        </p:spPr>
      </p:pic>
      <p:sp>
        <p:nvSpPr>
          <p:cNvPr id="8" name="Rectangle 7">
            <a:extLst>
              <a:ext uri="{FF2B5EF4-FFF2-40B4-BE49-F238E27FC236}">
                <a16:creationId xmlns:a16="http://schemas.microsoft.com/office/drawing/2014/main" id="{DE7F1C18-5A75-4EE4-8102-4CBC02665876}"/>
              </a:ext>
            </a:extLst>
          </p:cNvPr>
          <p:cNvSpPr/>
          <p:nvPr/>
        </p:nvSpPr>
        <p:spPr bwMode="auto">
          <a:xfrm>
            <a:off x="0" y="1"/>
            <a:ext cx="9000460" cy="6994524"/>
          </a:xfrm>
          <a:prstGeom prst="rect">
            <a:avLst/>
          </a:prstGeom>
          <a:gradFill>
            <a:gsLst>
              <a:gs pos="0">
                <a:schemeClr val="tx1"/>
              </a:gs>
              <a:gs pos="100000">
                <a:schemeClr val="tx1">
                  <a:alpha val="0"/>
                </a:schemeClr>
              </a:gs>
              <a:gs pos="66000">
                <a:schemeClr val="tx1">
                  <a:alpha val="12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bg1"/>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7F8457D1-A5B3-428A-8F35-5D52EA7AA944}"/>
              </a:ext>
            </a:extLst>
          </p:cNvPr>
          <p:cNvSpPr>
            <a:spLocks noGrp="1"/>
          </p:cNvSpPr>
          <p:nvPr>
            <p:ph type="body" sz="quarter" idx="10"/>
          </p:nvPr>
        </p:nvSpPr>
        <p:spPr>
          <a:xfrm>
            <a:off x="362147" y="1366670"/>
            <a:ext cx="5467709" cy="5325960"/>
          </a:xfrm>
        </p:spPr>
        <p:txBody>
          <a:bodyPr vert="horz" lIns="91440" tIns="45720" rIns="91440" bIns="45720" rtlCol="0" anchor="t">
            <a:normAutofit/>
          </a:bodyPr>
          <a:lstStyle/>
          <a:p>
            <a:pPr>
              <a:lnSpc>
                <a:spcPct val="114000"/>
              </a:lnSpc>
            </a:pPr>
            <a:r>
              <a:rPr lang="en-US" sz="6000">
                <a:latin typeface="Segoe UI Light"/>
                <a:cs typeface="Segoe UI Light"/>
              </a:rPr>
              <a:t>OneNote for them all!</a:t>
            </a:r>
          </a:p>
        </p:txBody>
      </p:sp>
      <p:pic>
        <p:nvPicPr>
          <p:cNvPr id="10" name="Picture 9">
            <a:extLst>
              <a:ext uri="{FF2B5EF4-FFF2-40B4-BE49-F238E27FC236}">
                <a16:creationId xmlns:a16="http://schemas.microsoft.com/office/drawing/2014/main" id="{79B71DCD-BE9C-4555-999B-E3AC6346FE15}"/>
              </a:ext>
            </a:extLst>
          </p:cNvPr>
          <p:cNvPicPr>
            <a:picLocks noChangeAspect="1"/>
          </p:cNvPicPr>
          <p:nvPr/>
        </p:nvPicPr>
        <p:blipFill>
          <a:blip r:embed="rId4"/>
          <a:stretch>
            <a:fillRect/>
          </a:stretch>
        </p:blipFill>
        <p:spPr bwMode="black">
          <a:xfrm>
            <a:off x="560726" y="479425"/>
            <a:ext cx="1483418" cy="310896"/>
          </a:xfrm>
          <a:prstGeom prst="rect">
            <a:avLst/>
          </a:prstGeom>
        </p:spPr>
      </p:pic>
      <p:pic>
        <p:nvPicPr>
          <p:cNvPr id="2" name="Picture 2" descr="A logo of a company&#10;&#10;Description automatically generated">
            <a:extLst>
              <a:ext uri="{FF2B5EF4-FFF2-40B4-BE49-F238E27FC236}">
                <a16:creationId xmlns:a16="http://schemas.microsoft.com/office/drawing/2014/main" id="{E5DFF445-E1A0-F46C-2F35-5602989125DC}"/>
              </a:ext>
            </a:extLst>
          </p:cNvPr>
          <p:cNvPicPr>
            <a:picLocks noChangeAspect="1"/>
          </p:cNvPicPr>
          <p:nvPr/>
        </p:nvPicPr>
        <p:blipFill>
          <a:blip r:embed="rId5"/>
          <a:stretch>
            <a:fillRect/>
          </a:stretch>
        </p:blipFill>
        <p:spPr>
          <a:xfrm>
            <a:off x="1974056" y="3638550"/>
            <a:ext cx="2528887" cy="2343149"/>
          </a:xfrm>
          <a:prstGeom prst="rect">
            <a:avLst/>
          </a:prstGeom>
        </p:spPr>
      </p:pic>
    </p:spTree>
    <p:extLst>
      <p:ext uri="{BB962C8B-B14F-4D97-AF65-F5344CB8AC3E}">
        <p14:creationId xmlns:p14="http://schemas.microsoft.com/office/powerpoint/2010/main" val="2642392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 image of OneNote open on four different devices">
            <a:extLst>
              <a:ext uri="{FF2B5EF4-FFF2-40B4-BE49-F238E27FC236}">
                <a16:creationId xmlns:a16="http://schemas.microsoft.com/office/drawing/2014/main" id="{9194D32C-8AD1-4E3B-9DF2-F8A7AE71A796}"/>
              </a:ext>
            </a:extLst>
          </p:cNvPr>
          <p:cNvPicPr>
            <a:picLocks noChangeAspect="1"/>
          </p:cNvPicPr>
          <p:nvPr/>
        </p:nvPicPr>
        <p:blipFill>
          <a:blip r:embed="rId3"/>
          <a:stretch>
            <a:fillRect/>
          </a:stretch>
        </p:blipFill>
        <p:spPr>
          <a:xfrm>
            <a:off x="1561380" y="1158481"/>
            <a:ext cx="9586823" cy="5705605"/>
          </a:xfrm>
          <a:prstGeom prst="rect">
            <a:avLst/>
          </a:prstGeom>
        </p:spPr>
      </p:pic>
      <p:sp>
        <p:nvSpPr>
          <p:cNvPr id="4" name="Title 3">
            <a:extLst>
              <a:ext uri="{FF2B5EF4-FFF2-40B4-BE49-F238E27FC236}">
                <a16:creationId xmlns:a16="http://schemas.microsoft.com/office/drawing/2014/main" id="{9E99622B-168A-466A-BF03-EA59CB841B70}"/>
              </a:ext>
            </a:extLst>
          </p:cNvPr>
          <p:cNvSpPr>
            <a:spLocks noGrp="1"/>
          </p:cNvSpPr>
          <p:nvPr>
            <p:ph type="title"/>
          </p:nvPr>
        </p:nvSpPr>
        <p:spPr/>
        <p:txBody>
          <a:bodyPr>
            <a:normAutofit/>
          </a:bodyPr>
          <a:lstStyle/>
          <a:p>
            <a:pPr algn="ctr"/>
            <a:r>
              <a:rPr lang="en-US" sz="2800" dirty="0">
                <a:latin typeface="Calibri"/>
                <a:cs typeface="Calibri"/>
              </a:rPr>
              <a:t> </a:t>
            </a:r>
            <a:r>
              <a:rPr lang="en-US" sz="2800" dirty="0">
                <a:cs typeface="Calibri Light"/>
                <a:hlinkClick r:id="rId4"/>
              </a:rPr>
              <a:t>https://products.office.com/en-US/onenote</a:t>
            </a:r>
            <a:endParaRPr lang="en-US" sz="2800">
              <a:cs typeface="Calibri Light"/>
            </a:endParaRPr>
          </a:p>
        </p:txBody>
      </p:sp>
    </p:spTree>
    <p:extLst>
      <p:ext uri="{BB962C8B-B14F-4D97-AF65-F5344CB8AC3E}">
        <p14:creationId xmlns:p14="http://schemas.microsoft.com/office/powerpoint/2010/main" val="1164735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6EAF83-F7E9-418B-BBE3-68D45194CE43}"/>
              </a:ext>
            </a:extLst>
          </p:cNvPr>
          <p:cNvSpPr>
            <a:spLocks noGrp="1"/>
          </p:cNvSpPr>
          <p:nvPr>
            <p:ph type="body" sz="quarter" idx="10"/>
          </p:nvPr>
        </p:nvSpPr>
        <p:spPr/>
        <p:txBody>
          <a:bodyPr/>
          <a:lstStyle/>
          <a:p>
            <a:r>
              <a:rPr lang="en-US" dirty="0"/>
              <a:t>DEMO</a:t>
            </a:r>
          </a:p>
        </p:txBody>
      </p:sp>
      <p:sp>
        <p:nvSpPr>
          <p:cNvPr id="3" name="Text Placeholder 2">
            <a:extLst>
              <a:ext uri="{FF2B5EF4-FFF2-40B4-BE49-F238E27FC236}">
                <a16:creationId xmlns:a16="http://schemas.microsoft.com/office/drawing/2014/main" id="{967F42DD-EABA-4032-B1CA-28F126A0B738}"/>
              </a:ext>
            </a:extLst>
          </p:cNvPr>
          <p:cNvSpPr>
            <a:spLocks noGrp="1"/>
          </p:cNvSpPr>
          <p:nvPr>
            <p:ph type="body" sz="quarter" idx="11"/>
          </p:nvPr>
        </p:nvSpPr>
        <p:spPr/>
        <p:txBody>
          <a:bodyPr>
            <a:normAutofit lnSpcReduction="10000"/>
          </a:bodyPr>
          <a:lstStyle/>
          <a:p>
            <a:r>
              <a:rPr lang="en-US" dirty="0"/>
              <a:t>Use this section of slides if live demo is not available</a:t>
            </a:r>
          </a:p>
        </p:txBody>
      </p:sp>
    </p:spTree>
    <p:extLst>
      <p:ext uri="{BB962C8B-B14F-4D97-AF65-F5344CB8AC3E}">
        <p14:creationId xmlns:p14="http://schemas.microsoft.com/office/powerpoint/2010/main" val="2757305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chine generated alternative text:&#10;Office 365 &#10;Good morning &#10;Search online documents &#10;Class &#10;Notebook &#10;Q &#10;Install Office apps v &#10;VivianW Mills &#10;Apps &#10;Outlook &#10;OneDrive &#10;Word &#10;Excel &#10;Discover &#10;PowerPoint &#10;OneNote &#10;SharePoint &#10;Teams &#10;Activity &#10;Sway &#10;Explore all your apps &#10;Documents &#10;Pinned &#10;Recent &#10;Name &#10;Upload and Open &#10;Forms &#10;New v &#10;Shared with me &#10;¯Summer School AR &#10;personal » &#10;. » Documents » Class Notebooks &#10;Conference samples &#10;personal » &#10;English &#10;personal » &#10;. » Documents &#10;. » Documents &#10;Last opened by you &#10;2h ago &#10;3h ago &#10;Apr 24 ">
            <a:extLst>
              <a:ext uri="{FF2B5EF4-FFF2-40B4-BE49-F238E27FC236}">
                <a16:creationId xmlns:a16="http://schemas.microsoft.com/office/drawing/2014/main" id="{49D73B01-3B7F-4BDB-8C49-701166EC8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063"/>
            <a:ext cx="12192000" cy="636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860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87A4A3-1123-42A4-90AB-8F631EB2E3FE}"/>
              </a:ext>
            </a:extLst>
          </p:cNvPr>
          <p:cNvPicPr>
            <a:picLocks noChangeAspect="1"/>
          </p:cNvPicPr>
          <p:nvPr/>
        </p:nvPicPr>
        <p:blipFill>
          <a:blip r:embed="rId3"/>
          <a:stretch>
            <a:fillRect/>
          </a:stretch>
        </p:blipFill>
        <p:spPr>
          <a:xfrm>
            <a:off x="59097" y="0"/>
            <a:ext cx="1207380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207AE090-699F-4B63-AB81-531A6ABE79E5}"/>
                  </a:ext>
                </a:extLst>
              </p14:cNvPr>
              <p14:cNvContentPartPr/>
              <p14:nvPr/>
            </p14:nvContentPartPr>
            <p14:xfrm>
              <a:off x="2397949" y="2247949"/>
              <a:ext cx="2079000" cy="2084400"/>
            </p14:xfrm>
          </p:contentPart>
        </mc:Choice>
        <mc:Fallback xmlns="">
          <p:pic>
            <p:nvPicPr>
              <p:cNvPr id="8" name="Ink 7">
                <a:extLst>
                  <a:ext uri="{FF2B5EF4-FFF2-40B4-BE49-F238E27FC236}">
                    <a16:creationId xmlns:a16="http://schemas.microsoft.com/office/drawing/2014/main" id="{207AE090-699F-4B63-AB81-531A6ABE79E5}"/>
                  </a:ext>
                </a:extLst>
              </p:cNvPr>
              <p:cNvPicPr/>
              <p:nvPr/>
            </p:nvPicPr>
            <p:blipFill>
              <a:blip r:embed="rId5"/>
              <a:stretch>
                <a:fillRect/>
              </a:stretch>
            </p:blipFill>
            <p:spPr>
              <a:xfrm>
                <a:off x="2389309" y="2238949"/>
                <a:ext cx="2096640" cy="2102040"/>
              </a:xfrm>
              <a:prstGeom prst="rect">
                <a:avLst/>
              </a:prstGeom>
            </p:spPr>
          </p:pic>
        </mc:Fallback>
      </mc:AlternateContent>
    </p:spTree>
    <p:extLst>
      <p:ext uri="{BB962C8B-B14F-4D97-AF65-F5344CB8AC3E}">
        <p14:creationId xmlns:p14="http://schemas.microsoft.com/office/powerpoint/2010/main" val="1338962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2B38A1-05F4-4320-8146-54CA7BB6195B}"/>
              </a:ext>
            </a:extLst>
          </p:cNvPr>
          <p:cNvPicPr>
            <a:picLocks noChangeAspect="1"/>
          </p:cNvPicPr>
          <p:nvPr/>
        </p:nvPicPr>
        <p:blipFill>
          <a:blip r:embed="rId3"/>
          <a:stretch>
            <a:fillRect/>
          </a:stretch>
        </p:blipFill>
        <p:spPr>
          <a:xfrm>
            <a:off x="72545" y="0"/>
            <a:ext cx="12046909" cy="6858000"/>
          </a:xfrm>
          <a:prstGeom prst="rect">
            <a:avLst/>
          </a:prstGeom>
        </p:spPr>
      </p:pic>
    </p:spTree>
    <p:extLst>
      <p:ext uri="{BB962C8B-B14F-4D97-AF65-F5344CB8AC3E}">
        <p14:creationId xmlns:p14="http://schemas.microsoft.com/office/powerpoint/2010/main" val="2216700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D4D1E3-9AFC-4FB9-9912-796D1FB5AE17}"/>
              </a:ext>
            </a:extLst>
          </p:cNvPr>
          <p:cNvPicPr>
            <a:picLocks noChangeAspect="1"/>
          </p:cNvPicPr>
          <p:nvPr/>
        </p:nvPicPr>
        <p:blipFill>
          <a:blip r:embed="rId3"/>
          <a:stretch>
            <a:fillRect/>
          </a:stretch>
        </p:blipFill>
        <p:spPr>
          <a:xfrm>
            <a:off x="767060" y="0"/>
            <a:ext cx="10657879" cy="6858000"/>
          </a:xfrm>
          <a:prstGeom prst="rect">
            <a:avLst/>
          </a:prstGeom>
        </p:spPr>
      </p:pic>
    </p:spTree>
    <p:extLst>
      <p:ext uri="{BB962C8B-B14F-4D97-AF65-F5344CB8AC3E}">
        <p14:creationId xmlns:p14="http://schemas.microsoft.com/office/powerpoint/2010/main" val="3871704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4542C8-7E8D-4616-BB1C-88FCA26A0D12}"/>
              </a:ext>
            </a:extLst>
          </p:cNvPr>
          <p:cNvPicPr>
            <a:picLocks noChangeAspect="1"/>
          </p:cNvPicPr>
          <p:nvPr/>
        </p:nvPicPr>
        <p:blipFill>
          <a:blip r:embed="rId3"/>
          <a:stretch>
            <a:fillRect/>
          </a:stretch>
        </p:blipFill>
        <p:spPr>
          <a:xfrm>
            <a:off x="736276" y="0"/>
            <a:ext cx="10719447" cy="6858000"/>
          </a:xfrm>
          <a:prstGeom prst="rect">
            <a:avLst/>
          </a:prstGeom>
        </p:spPr>
      </p:pic>
    </p:spTree>
    <p:extLst>
      <p:ext uri="{BB962C8B-B14F-4D97-AF65-F5344CB8AC3E}">
        <p14:creationId xmlns:p14="http://schemas.microsoft.com/office/powerpoint/2010/main" val="1059057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0A291F-D231-4B1D-BBDA-3356A1332B9C}"/>
              </a:ext>
            </a:extLst>
          </p:cNvPr>
          <p:cNvPicPr>
            <a:picLocks noChangeAspect="1"/>
          </p:cNvPicPr>
          <p:nvPr/>
        </p:nvPicPr>
        <p:blipFill>
          <a:blip r:embed="rId3"/>
          <a:stretch>
            <a:fillRect/>
          </a:stretch>
        </p:blipFill>
        <p:spPr>
          <a:xfrm>
            <a:off x="746236" y="0"/>
            <a:ext cx="10699528" cy="6858000"/>
          </a:xfrm>
          <a:prstGeom prst="rect">
            <a:avLst/>
          </a:prstGeom>
        </p:spPr>
      </p:pic>
    </p:spTree>
    <p:extLst>
      <p:ext uri="{BB962C8B-B14F-4D97-AF65-F5344CB8AC3E}">
        <p14:creationId xmlns:p14="http://schemas.microsoft.com/office/powerpoint/2010/main" val="1868877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4C782-71E2-4028-90E4-40E69724DC5A}"/>
              </a:ext>
            </a:extLst>
          </p:cNvPr>
          <p:cNvPicPr>
            <a:picLocks noChangeAspect="1"/>
          </p:cNvPicPr>
          <p:nvPr/>
        </p:nvPicPr>
        <p:blipFill>
          <a:blip r:embed="rId3"/>
          <a:stretch>
            <a:fillRect/>
          </a:stretch>
        </p:blipFill>
        <p:spPr>
          <a:xfrm>
            <a:off x="728489" y="0"/>
            <a:ext cx="10735021" cy="6858000"/>
          </a:xfrm>
          <a:prstGeom prst="rect">
            <a:avLst/>
          </a:prstGeom>
        </p:spPr>
      </p:pic>
    </p:spTree>
    <p:extLst>
      <p:ext uri="{BB962C8B-B14F-4D97-AF65-F5344CB8AC3E}">
        <p14:creationId xmlns:p14="http://schemas.microsoft.com/office/powerpoint/2010/main" val="882760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1CA578-2EA3-49FB-9258-909554A683B2}"/>
              </a:ext>
            </a:extLst>
          </p:cNvPr>
          <p:cNvPicPr>
            <a:picLocks noChangeAspect="1"/>
          </p:cNvPicPr>
          <p:nvPr/>
        </p:nvPicPr>
        <p:blipFill>
          <a:blip r:embed="rId3"/>
          <a:stretch>
            <a:fillRect/>
          </a:stretch>
        </p:blipFill>
        <p:spPr>
          <a:xfrm>
            <a:off x="760067" y="0"/>
            <a:ext cx="10671866" cy="6858000"/>
          </a:xfrm>
          <a:prstGeom prst="rect">
            <a:avLst/>
          </a:prstGeom>
        </p:spPr>
      </p:pic>
    </p:spTree>
    <p:extLst>
      <p:ext uri="{BB962C8B-B14F-4D97-AF65-F5344CB8AC3E}">
        <p14:creationId xmlns:p14="http://schemas.microsoft.com/office/powerpoint/2010/main" val="2726240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uides" hidden="1">
            <a:extLst>
              <a:ext uri="{FF2B5EF4-FFF2-40B4-BE49-F238E27FC236}">
                <a16:creationId xmlns:a16="http://schemas.microsoft.com/office/drawing/2014/main" id="{620D32CB-8DEE-8F47-9FF7-0C0AEBD6D5CC}"/>
              </a:ext>
              <a:ext uri="{C183D7F6-B498-43B3-948B-1728B52AA6E4}">
                <adec:decorative xmlns:adec="http://schemas.microsoft.com/office/drawing/2017/decorative" val="1"/>
              </a:ext>
            </a:extLst>
          </p:cNvPr>
          <p:cNvGrpSpPr/>
          <p:nvPr/>
        </p:nvGrpSpPr>
        <p:grpSpPr>
          <a:xfrm>
            <a:off x="235472" y="-5158"/>
            <a:ext cx="9300729" cy="6862672"/>
            <a:chOff x="234641" y="-5646"/>
            <a:chExt cx="9302048" cy="6863646"/>
          </a:xfrm>
        </p:grpSpPr>
        <p:cxnSp>
          <p:nvCxnSpPr>
            <p:cNvPr id="15" name="guide">
              <a:extLst>
                <a:ext uri="{FF2B5EF4-FFF2-40B4-BE49-F238E27FC236}">
                  <a16:creationId xmlns:a16="http://schemas.microsoft.com/office/drawing/2014/main" id="{7287F5BD-C112-9D41-8CD2-CF9E42FDB45D}"/>
                </a:ext>
              </a:extLst>
            </p:cNvPr>
            <p:cNvCxnSpPr/>
            <p:nvPr/>
          </p:nvCxnSpPr>
          <p:spPr>
            <a:xfrm flipV="1">
              <a:off x="567667" y="0"/>
              <a:ext cx="0" cy="68580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guide">
              <a:extLst>
                <a:ext uri="{FF2B5EF4-FFF2-40B4-BE49-F238E27FC236}">
                  <a16:creationId xmlns:a16="http://schemas.microsoft.com/office/drawing/2014/main" id="{11DBA7AC-0F49-DA4E-AE0E-FF3B574D3792}"/>
                </a:ext>
              </a:extLst>
            </p:cNvPr>
            <p:cNvCxnSpPr/>
            <p:nvPr/>
          </p:nvCxnSpPr>
          <p:spPr>
            <a:xfrm flipV="1">
              <a:off x="234641" y="-5646"/>
              <a:ext cx="0" cy="68580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guide">
              <a:extLst>
                <a:ext uri="{FF2B5EF4-FFF2-40B4-BE49-F238E27FC236}">
                  <a16:creationId xmlns:a16="http://schemas.microsoft.com/office/drawing/2014/main" id="{AC2E7915-5B9A-6249-A2AD-368FE78868C4}"/>
                </a:ext>
              </a:extLst>
            </p:cNvPr>
            <p:cNvCxnSpPr/>
            <p:nvPr/>
          </p:nvCxnSpPr>
          <p:spPr>
            <a:xfrm flipV="1">
              <a:off x="9536689" y="-409"/>
              <a:ext cx="0" cy="68580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sp>
        <p:nvSpPr>
          <p:cNvPr id="2" name="Title 1">
            <a:extLst>
              <a:ext uri="{FF2B5EF4-FFF2-40B4-BE49-F238E27FC236}">
                <a16:creationId xmlns:a16="http://schemas.microsoft.com/office/drawing/2014/main" id="{59936234-66FB-49CB-8E2B-6036AACDE79B}"/>
              </a:ext>
            </a:extLst>
          </p:cNvPr>
          <p:cNvSpPr>
            <a:spLocks noGrp="1"/>
          </p:cNvSpPr>
          <p:nvPr>
            <p:ph type="title"/>
          </p:nvPr>
        </p:nvSpPr>
        <p:spPr/>
        <p:txBody>
          <a:bodyPr/>
          <a:lstStyle/>
          <a:p>
            <a:pPr lvl="0"/>
            <a:r>
              <a:rPr lang="en-US" noProof="0" dirty="0"/>
              <a:t>Meet your trainer</a:t>
            </a:r>
          </a:p>
        </p:txBody>
      </p:sp>
      <p:sp>
        <p:nvSpPr>
          <p:cNvPr id="25" name="Text Placeholder 24">
            <a:extLst>
              <a:ext uri="{FF2B5EF4-FFF2-40B4-BE49-F238E27FC236}">
                <a16:creationId xmlns:a16="http://schemas.microsoft.com/office/drawing/2014/main" id="{1C3DA795-E765-72D2-4E90-B1EC7339E228}"/>
              </a:ext>
            </a:extLst>
          </p:cNvPr>
          <p:cNvSpPr>
            <a:spLocks noGrp="1"/>
          </p:cNvSpPr>
          <p:nvPr>
            <p:ph type="body" sz="quarter" idx="12"/>
          </p:nvPr>
        </p:nvSpPr>
        <p:spPr/>
        <p:txBody>
          <a:bodyPr/>
          <a:lstStyle/>
          <a:p>
            <a:r>
              <a:rPr lang="en-US" dirty="0">
                <a:cs typeface="Segoe UI"/>
              </a:rPr>
              <a:t>Stevie Frank</a:t>
            </a:r>
            <a:endParaRPr lang="en-US" dirty="0"/>
          </a:p>
        </p:txBody>
      </p:sp>
      <p:sp>
        <p:nvSpPr>
          <p:cNvPr id="26" name="Text Placeholder 25">
            <a:extLst>
              <a:ext uri="{FF2B5EF4-FFF2-40B4-BE49-F238E27FC236}">
                <a16:creationId xmlns:a16="http://schemas.microsoft.com/office/drawing/2014/main" id="{4CB861B3-EAAD-2AF7-26C2-8D56441CC04F}"/>
              </a:ext>
            </a:extLst>
          </p:cNvPr>
          <p:cNvSpPr>
            <a:spLocks noGrp="1"/>
          </p:cNvSpPr>
          <p:nvPr>
            <p:ph type="body" sz="quarter" idx="13"/>
          </p:nvPr>
        </p:nvSpPr>
        <p:spPr>
          <a:xfrm>
            <a:off x="568451" y="2699390"/>
            <a:ext cx="5669944" cy="544819"/>
          </a:xfrm>
        </p:spPr>
        <p:txBody>
          <a:bodyPr>
            <a:normAutofit fontScale="70000" lnSpcReduction="20000"/>
          </a:bodyPr>
          <a:lstStyle/>
          <a:p>
            <a:pPr>
              <a:lnSpc>
                <a:spcPct val="100000"/>
              </a:lnSpc>
              <a:spcBef>
                <a:spcPts val="0"/>
              </a:spcBef>
            </a:pPr>
            <a:r>
              <a:rPr lang="en-US" sz="2000" dirty="0">
                <a:cs typeface="Segoe UI"/>
              </a:rPr>
              <a:t>Technology Integration Specialist grades K-8,</a:t>
            </a:r>
          </a:p>
          <a:p>
            <a:pPr>
              <a:lnSpc>
                <a:spcPct val="100000"/>
              </a:lnSpc>
              <a:spcBef>
                <a:spcPts val="0"/>
              </a:spcBef>
            </a:pPr>
            <a:r>
              <a:rPr lang="en-US" sz="2000" dirty="0">
                <a:cs typeface="Segoe UI"/>
              </a:rPr>
              <a:t>Masters in Reading Education, Professional Learning Specialist, Education Week’s Top 30 Influencers</a:t>
            </a:r>
          </a:p>
          <a:p>
            <a:endParaRPr lang="en-US" dirty="0">
              <a:cs typeface="Segoe UI"/>
            </a:endParaRPr>
          </a:p>
        </p:txBody>
      </p:sp>
      <p:sp>
        <p:nvSpPr>
          <p:cNvPr id="27" name="Text Placeholder 26">
            <a:extLst>
              <a:ext uri="{FF2B5EF4-FFF2-40B4-BE49-F238E27FC236}">
                <a16:creationId xmlns:a16="http://schemas.microsoft.com/office/drawing/2014/main" id="{BEBED173-9295-3E4F-8851-13D4DD0015C0}"/>
              </a:ext>
            </a:extLst>
          </p:cNvPr>
          <p:cNvSpPr>
            <a:spLocks noGrp="1"/>
          </p:cNvSpPr>
          <p:nvPr>
            <p:ph type="body" sz="quarter" idx="14"/>
          </p:nvPr>
        </p:nvSpPr>
        <p:spPr>
          <a:xfrm>
            <a:off x="2179053" y="4007179"/>
            <a:ext cx="3614738" cy="905668"/>
          </a:xfrm>
        </p:spPr>
        <p:txBody>
          <a:bodyPr lIns="0" tIns="45720" rIns="91440" bIns="45720" anchor="ctr" anchorCtr="0"/>
          <a:lstStyle/>
          <a:p>
            <a:r>
              <a:rPr lang="en-US" dirty="0">
                <a:cs typeface="Segoe UI"/>
              </a:rPr>
              <a:t>@StevieFrank23</a:t>
            </a:r>
            <a:endParaRPr lang="en-US" dirty="0"/>
          </a:p>
        </p:txBody>
      </p:sp>
      <p:sp>
        <p:nvSpPr>
          <p:cNvPr id="29" name="TextBox 28">
            <a:extLst>
              <a:ext uri="{FF2B5EF4-FFF2-40B4-BE49-F238E27FC236}">
                <a16:creationId xmlns:a16="http://schemas.microsoft.com/office/drawing/2014/main" id="{00EE9756-DA38-7011-928F-F9A6A4A81F67}"/>
              </a:ext>
            </a:extLst>
          </p:cNvPr>
          <p:cNvSpPr txBox="1"/>
          <p:nvPr/>
        </p:nvSpPr>
        <p:spPr>
          <a:xfrm>
            <a:off x="2179053" y="4987496"/>
            <a:ext cx="3772628" cy="492443"/>
          </a:xfrm>
          <a:prstGeom prst="rect">
            <a:avLst/>
          </a:prstGeom>
        </p:spPr>
        <p:txBody>
          <a:bodyPr lIns="0" tIns="45720" rIns="91440" bIns="45720" anchor="ctr" anchorCtr="0"/>
          <a:lstStyle>
            <a:lvl1pPr indent="0">
              <a:lnSpc>
                <a:spcPct val="100000"/>
              </a:lnSpc>
              <a:spcBef>
                <a:spcPts val="1000"/>
              </a:spcBef>
              <a:buFont typeface="Arial" panose="020B0604020202020204" pitchFamily="34" charset="0"/>
              <a:buNone/>
              <a:defRPr sz="26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@MicrosoftEDU</a:t>
            </a:r>
          </a:p>
        </p:txBody>
      </p:sp>
      <p:pic>
        <p:nvPicPr>
          <p:cNvPr id="7" name="Picture Placeholder 6" descr="A person sitting at a table&#10;&#10;Description automatically generated">
            <a:extLst>
              <a:ext uri="{FF2B5EF4-FFF2-40B4-BE49-F238E27FC236}">
                <a16:creationId xmlns:a16="http://schemas.microsoft.com/office/drawing/2014/main" id="{C4738E18-6706-564C-A558-AF54A3E357AA}"/>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007" t="7531" r="-1075" b="19865"/>
          <a:stretch/>
        </p:blipFill>
        <p:spPr>
          <a:xfrm>
            <a:off x="6309360" y="548640"/>
            <a:ext cx="4663440" cy="4846320"/>
          </a:xfrm>
        </p:spPr>
      </p:pic>
    </p:spTree>
    <p:extLst>
      <p:ext uri="{BB962C8B-B14F-4D97-AF65-F5344CB8AC3E}">
        <p14:creationId xmlns:p14="http://schemas.microsoft.com/office/powerpoint/2010/main" val="25246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reenshot of a page in OneNote">
            <a:extLst>
              <a:ext uri="{FF2B5EF4-FFF2-40B4-BE49-F238E27FC236}">
                <a16:creationId xmlns:a16="http://schemas.microsoft.com/office/drawing/2014/main" id="{763A4ACB-DC9C-42A3-BC7B-25ABC5473FDA}"/>
              </a:ext>
            </a:extLst>
          </p:cNvPr>
          <p:cNvPicPr>
            <a:picLocks noChangeAspect="1"/>
          </p:cNvPicPr>
          <p:nvPr/>
        </p:nvPicPr>
        <p:blipFill>
          <a:blip r:embed="rId3"/>
          <a:stretch>
            <a:fillRect/>
          </a:stretch>
        </p:blipFill>
        <p:spPr>
          <a:xfrm>
            <a:off x="289810" y="187383"/>
            <a:ext cx="11325069" cy="6308351"/>
          </a:xfrm>
          <a:prstGeom prst="rect">
            <a:avLst/>
          </a:prstGeom>
        </p:spPr>
      </p:pic>
    </p:spTree>
    <p:extLst>
      <p:ext uri="{BB962C8B-B14F-4D97-AF65-F5344CB8AC3E}">
        <p14:creationId xmlns:p14="http://schemas.microsoft.com/office/powerpoint/2010/main" val="2490852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page in OneNote">
            <a:extLst>
              <a:ext uri="{FF2B5EF4-FFF2-40B4-BE49-F238E27FC236}">
                <a16:creationId xmlns:a16="http://schemas.microsoft.com/office/drawing/2014/main" id="{9211A30B-46D5-4D62-ADF6-C42DA830202A}"/>
              </a:ext>
            </a:extLst>
          </p:cNvPr>
          <p:cNvPicPr>
            <a:picLocks noChangeAspect="1"/>
          </p:cNvPicPr>
          <p:nvPr/>
        </p:nvPicPr>
        <p:blipFill>
          <a:blip r:embed="rId3"/>
          <a:stretch>
            <a:fillRect/>
          </a:stretch>
        </p:blipFill>
        <p:spPr>
          <a:xfrm>
            <a:off x="1251679" y="103304"/>
            <a:ext cx="9101527" cy="6663884"/>
          </a:xfrm>
          <a:prstGeom prst="rect">
            <a:avLst/>
          </a:prstGeom>
        </p:spPr>
      </p:pic>
    </p:spTree>
    <p:extLst>
      <p:ext uri="{BB962C8B-B14F-4D97-AF65-F5344CB8AC3E}">
        <p14:creationId xmlns:p14="http://schemas.microsoft.com/office/powerpoint/2010/main" val="938410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9914DF-FC14-4D86-82FA-FDD5048E9A84}"/>
              </a:ext>
            </a:extLst>
          </p:cNvPr>
          <p:cNvPicPr>
            <a:picLocks noChangeAspect="1"/>
          </p:cNvPicPr>
          <p:nvPr/>
        </p:nvPicPr>
        <p:blipFill rotWithShape="1">
          <a:blip r:embed="rId2"/>
          <a:srcRect l="4444" r="1" b="1"/>
          <a:stretch/>
        </p:blipFill>
        <p:spPr>
          <a:xfrm>
            <a:off x="20" y="10"/>
            <a:ext cx="12191980" cy="6857990"/>
          </a:xfrm>
          <a:prstGeom prst="rect">
            <a:avLst/>
          </a:prstGeom>
        </p:spPr>
      </p:pic>
    </p:spTree>
    <p:extLst>
      <p:ext uri="{BB962C8B-B14F-4D97-AF65-F5344CB8AC3E}">
        <p14:creationId xmlns:p14="http://schemas.microsoft.com/office/powerpoint/2010/main" val="3517793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636E8-DD6C-486D-97FB-A444DC90392B}"/>
              </a:ext>
            </a:extLst>
          </p:cNvPr>
          <p:cNvPicPr>
            <a:picLocks noChangeAspect="1"/>
          </p:cNvPicPr>
          <p:nvPr/>
        </p:nvPicPr>
        <p:blipFill rotWithShape="1">
          <a:blip r:embed="rId2"/>
          <a:srcRect l="2061" r="605"/>
          <a:stretch/>
        </p:blipFill>
        <p:spPr>
          <a:xfrm>
            <a:off x="20" y="10"/>
            <a:ext cx="12191980" cy="6857990"/>
          </a:xfrm>
          <a:prstGeom prst="rect">
            <a:avLst/>
          </a:prstGeom>
        </p:spPr>
      </p:pic>
    </p:spTree>
    <p:extLst>
      <p:ext uri="{BB962C8B-B14F-4D97-AF65-F5344CB8AC3E}">
        <p14:creationId xmlns:p14="http://schemas.microsoft.com/office/powerpoint/2010/main" val="2852152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0CD9C3-8AB6-4B10-A471-E15495910151}"/>
              </a:ext>
            </a:extLst>
          </p:cNvPr>
          <p:cNvPicPr>
            <a:picLocks noChangeAspect="1"/>
          </p:cNvPicPr>
          <p:nvPr/>
        </p:nvPicPr>
        <p:blipFill rotWithShape="1">
          <a:blip r:embed="rId3"/>
          <a:srcRect t="2432" r="-1" b="-1"/>
          <a:stretch/>
        </p:blipFill>
        <p:spPr>
          <a:xfrm>
            <a:off x="4654297" y="10"/>
            <a:ext cx="7537704" cy="6857990"/>
          </a:xfrm>
          <a:prstGeom prst="rect">
            <a:avLst/>
          </a:prstGeom>
        </p:spPr>
      </p:pic>
      <p:sp>
        <p:nvSpPr>
          <p:cNvPr id="3" name="Title 2">
            <a:extLst>
              <a:ext uri="{FF2B5EF4-FFF2-40B4-BE49-F238E27FC236}">
                <a16:creationId xmlns:a16="http://schemas.microsoft.com/office/drawing/2014/main" id="{6ABE361E-9E0E-43D1-8A17-3E5E27242D68}"/>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dirty="0">
                <a:latin typeface="Segoe UI Light" panose="020B0502040204020203" pitchFamily="34" charset="0"/>
                <a:cs typeface="Segoe UI Light" panose="020B0502040204020203" pitchFamily="34" charset="0"/>
              </a:rPr>
              <a:t>Collaboration Space permissions</a:t>
            </a:r>
          </a:p>
        </p:txBody>
      </p:sp>
    </p:spTree>
    <p:extLst>
      <p:ext uri="{BB962C8B-B14F-4D97-AF65-F5344CB8AC3E}">
        <p14:creationId xmlns:p14="http://schemas.microsoft.com/office/powerpoint/2010/main" val="4021645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BE361E-9E0E-43D1-8A17-3E5E27242D68}"/>
              </a:ext>
            </a:extLst>
          </p:cNvPr>
          <p:cNvSpPr>
            <a:spLocks noGrp="1"/>
          </p:cNvSpPr>
          <p:nvPr>
            <p:ph type="title"/>
          </p:nvPr>
        </p:nvSpPr>
        <p:spPr>
          <a:xfrm>
            <a:off x="651307" y="640081"/>
            <a:ext cx="3693858" cy="3681976"/>
          </a:xfrm>
          <a:noFill/>
        </p:spPr>
        <p:txBody>
          <a:bodyPr vert="horz" lIns="91440" tIns="45720" rIns="91440" bIns="45720" rtlCol="0" anchor="b">
            <a:normAutofit/>
          </a:bodyPr>
          <a:lstStyle/>
          <a:p>
            <a:r>
              <a:rPr lang="en-US" dirty="0">
                <a:latin typeface="Segoe UI Light" panose="020B0502040204020203" pitchFamily="34" charset="0"/>
                <a:cs typeface="Segoe UI Light" panose="020B0502040204020203" pitchFamily="34" charset="0"/>
              </a:rPr>
              <a:t>Parent and Guardian links</a:t>
            </a:r>
          </a:p>
        </p:txBody>
      </p:sp>
      <p:pic>
        <p:nvPicPr>
          <p:cNvPr id="4" name="Picture 4" descr="A screenshot of the Parent Notebook Links area of Manage Class Notebooks">
            <a:extLst>
              <a:ext uri="{FF2B5EF4-FFF2-40B4-BE49-F238E27FC236}">
                <a16:creationId xmlns:a16="http://schemas.microsoft.com/office/drawing/2014/main" id="{9C260EB3-A003-43A1-8FC7-FAA1BFFFC3D4}"/>
              </a:ext>
            </a:extLst>
          </p:cNvPr>
          <p:cNvPicPr>
            <a:picLocks noChangeAspect="1"/>
          </p:cNvPicPr>
          <p:nvPr/>
        </p:nvPicPr>
        <p:blipFill>
          <a:blip r:embed="rId3"/>
          <a:stretch>
            <a:fillRect/>
          </a:stretch>
        </p:blipFill>
        <p:spPr>
          <a:xfrm>
            <a:off x="4427515" y="1333036"/>
            <a:ext cx="7760523" cy="4241407"/>
          </a:xfrm>
          <a:prstGeom prst="rect">
            <a:avLst/>
          </a:prstGeom>
        </p:spPr>
      </p:pic>
    </p:spTree>
    <p:extLst>
      <p:ext uri="{BB962C8B-B14F-4D97-AF65-F5344CB8AC3E}">
        <p14:creationId xmlns:p14="http://schemas.microsoft.com/office/powerpoint/2010/main" val="4091988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6EAF83-F7E9-418B-BBE3-68D45194CE43}"/>
              </a:ext>
            </a:extLst>
          </p:cNvPr>
          <p:cNvSpPr>
            <a:spLocks noGrp="1"/>
          </p:cNvSpPr>
          <p:nvPr>
            <p:ph type="body" sz="quarter" idx="10"/>
          </p:nvPr>
        </p:nvSpPr>
        <p:spPr/>
        <p:txBody>
          <a:bodyPr/>
          <a:lstStyle/>
          <a:p>
            <a:r>
              <a:rPr lang="en-US" dirty="0"/>
              <a:t>DEMO</a:t>
            </a:r>
          </a:p>
        </p:txBody>
      </p:sp>
      <p:sp>
        <p:nvSpPr>
          <p:cNvPr id="3" name="Text Placeholder 2">
            <a:extLst>
              <a:ext uri="{FF2B5EF4-FFF2-40B4-BE49-F238E27FC236}">
                <a16:creationId xmlns:a16="http://schemas.microsoft.com/office/drawing/2014/main" id="{967F42DD-EABA-4032-B1CA-28F126A0B738}"/>
              </a:ext>
            </a:extLst>
          </p:cNvPr>
          <p:cNvSpPr>
            <a:spLocks noGrp="1"/>
          </p:cNvSpPr>
          <p:nvPr>
            <p:ph type="body" sz="quarter" idx="11"/>
          </p:nvPr>
        </p:nvSpPr>
        <p:spPr/>
        <p:txBody>
          <a:bodyPr>
            <a:normAutofit lnSpcReduction="10000"/>
          </a:bodyPr>
          <a:lstStyle/>
          <a:p>
            <a:r>
              <a:rPr lang="en-US" dirty="0"/>
              <a:t>Use this section of slides if live demo is not available</a:t>
            </a:r>
          </a:p>
        </p:txBody>
      </p:sp>
    </p:spTree>
    <p:extLst>
      <p:ext uri="{BB962C8B-B14F-4D97-AF65-F5344CB8AC3E}">
        <p14:creationId xmlns:p14="http://schemas.microsoft.com/office/powerpoint/2010/main" val="1604666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43DC36-4980-4009-A4CA-766BC155E375}"/>
              </a:ext>
            </a:extLst>
          </p:cNvPr>
          <p:cNvSpPr>
            <a:spLocks noGrp="1"/>
          </p:cNvSpPr>
          <p:nvPr>
            <p:ph type="body" sz="quarter" idx="10"/>
          </p:nvPr>
        </p:nvSpPr>
        <p:spPr>
          <a:xfrm>
            <a:off x="2446338" y="1"/>
            <a:ext cx="5599543" cy="6858000"/>
          </a:xfrm>
          <a:solidFill>
            <a:srgbClr val="9288C1"/>
          </a:solidFill>
        </p:spPr>
        <p:txBody>
          <a:bodyPr>
            <a:normAutofit/>
          </a:bodyPr>
          <a:lstStyle/>
          <a:p>
            <a:endParaRPr lang="en-US" sz="4000" dirty="0"/>
          </a:p>
          <a:p>
            <a:endParaRPr lang="en-US" sz="4000" dirty="0"/>
          </a:p>
          <a:p>
            <a:r>
              <a:rPr lang="en-US" sz="4000" dirty="0"/>
              <a:t>How do </a:t>
            </a:r>
            <a:r>
              <a:rPr lang="en-US" sz="4000" b="1" dirty="0"/>
              <a:t>you</a:t>
            </a:r>
            <a:r>
              <a:rPr lang="en-US" sz="4000" dirty="0"/>
              <a:t> use OneNote with students? </a:t>
            </a:r>
          </a:p>
          <a:p>
            <a:endParaRPr lang="en-US" sz="4000" dirty="0"/>
          </a:p>
          <a:p>
            <a:r>
              <a:rPr lang="en-US" sz="4000" dirty="0"/>
              <a:t>Which features of OneNote Class Notebook are you excited to try out with your students?</a:t>
            </a:r>
          </a:p>
          <a:p>
            <a:endParaRPr lang="en-US" sz="4000" dirty="0"/>
          </a:p>
        </p:txBody>
      </p:sp>
    </p:spTree>
    <p:extLst>
      <p:ext uri="{BB962C8B-B14F-4D97-AF65-F5344CB8AC3E}">
        <p14:creationId xmlns:p14="http://schemas.microsoft.com/office/powerpoint/2010/main" val="619741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C35861-AC83-48C4-93A1-C55E2B355552}"/>
              </a:ext>
            </a:extLst>
          </p:cNvPr>
          <p:cNvSpPr>
            <a:spLocks noGrp="1"/>
          </p:cNvSpPr>
          <p:nvPr>
            <p:ph type="body" sz="quarter" idx="10"/>
          </p:nvPr>
        </p:nvSpPr>
        <p:spPr>
          <a:xfrm>
            <a:off x="496457" y="1531445"/>
            <a:ext cx="8399316" cy="1365063"/>
          </a:xfrm>
        </p:spPr>
        <p:txBody>
          <a:bodyPr vert="horz" lIns="91440" tIns="45720" rIns="91440" bIns="45720" rtlCol="0" anchor="t">
            <a:noAutofit/>
          </a:bodyPr>
          <a:lstStyle/>
          <a:p>
            <a:pPr algn="l"/>
            <a:r>
              <a:rPr lang="en-US" sz="4000"/>
              <a:t>aka.ms/OneNotebooktoRuleThemAll</a:t>
            </a:r>
          </a:p>
        </p:txBody>
      </p:sp>
      <p:sp>
        <p:nvSpPr>
          <p:cNvPr id="4" name="Text Placeholder 3">
            <a:extLst>
              <a:ext uri="{FF2B5EF4-FFF2-40B4-BE49-F238E27FC236}">
                <a16:creationId xmlns:a16="http://schemas.microsoft.com/office/drawing/2014/main" id="{F8735D21-5D74-419D-813B-E5BDD3BA8C73}"/>
              </a:ext>
            </a:extLst>
          </p:cNvPr>
          <p:cNvSpPr>
            <a:spLocks noGrp="1"/>
          </p:cNvSpPr>
          <p:nvPr>
            <p:ph type="body" sz="quarter" idx="11"/>
          </p:nvPr>
        </p:nvSpPr>
        <p:spPr>
          <a:xfrm>
            <a:off x="496457" y="707731"/>
            <a:ext cx="5599543" cy="356441"/>
          </a:xfrm>
        </p:spPr>
        <p:txBody>
          <a:bodyPr>
            <a:normAutofit lnSpcReduction="10000"/>
          </a:bodyPr>
          <a:lstStyle/>
          <a:p>
            <a:r>
              <a:rPr lang="en-US" dirty="0"/>
              <a:t>Get a copy of this presentation to share with others!</a:t>
            </a:r>
          </a:p>
        </p:txBody>
      </p:sp>
      <p:sp>
        <p:nvSpPr>
          <p:cNvPr id="2" name="Title 1">
            <a:extLst>
              <a:ext uri="{FF2B5EF4-FFF2-40B4-BE49-F238E27FC236}">
                <a16:creationId xmlns:a16="http://schemas.microsoft.com/office/drawing/2014/main" id="{33FBC4B6-4A05-4B36-ACB5-B886A28F33B3}"/>
              </a:ext>
            </a:extLst>
          </p:cNvPr>
          <p:cNvSpPr>
            <a:spLocks noGrp="1"/>
          </p:cNvSpPr>
          <p:nvPr>
            <p:ph type="title" idx="4294967295"/>
          </p:nvPr>
        </p:nvSpPr>
        <p:spPr>
          <a:xfrm>
            <a:off x="0" y="596900"/>
            <a:ext cx="6796088" cy="1325563"/>
          </a:xfrm>
          <a:prstGeom prst="rect">
            <a:avLst/>
          </a:prstGeom>
        </p:spPr>
        <p:txBody>
          <a:bodyPr>
            <a:noAutofit/>
          </a:bodyPr>
          <a:lstStyle/>
          <a:p>
            <a:pPr>
              <a:spcAft>
                <a:spcPts val="1200"/>
              </a:spcAft>
            </a:pPr>
            <a:br>
              <a:rPr lang="en-US" sz="3600" dirty="0">
                <a:latin typeface="Segoe UI Light" panose="020B0502040204020203" pitchFamily="34" charset="0"/>
                <a:cs typeface="Segoe UI Light" panose="020B0502040204020203" pitchFamily="34" charset="0"/>
              </a:rPr>
            </a:br>
            <a:endParaRPr lang="en-US" sz="3600" dirty="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CF9578B2-56D2-4403-9B70-9B5BE943FBFA}"/>
              </a:ext>
            </a:extLst>
          </p:cNvPr>
          <p:cNvSpPr/>
          <p:nvPr/>
        </p:nvSpPr>
        <p:spPr>
          <a:xfrm>
            <a:off x="9264650" y="596900"/>
            <a:ext cx="2457450" cy="2457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close up of a logo&#10;&#10;Description generated with high confidence">
            <a:extLst>
              <a:ext uri="{FF2B5EF4-FFF2-40B4-BE49-F238E27FC236}">
                <a16:creationId xmlns:a16="http://schemas.microsoft.com/office/drawing/2014/main" id="{E05B5C51-2525-4AB9-A0F0-620A47235285}"/>
              </a:ext>
            </a:extLst>
          </p:cNvPr>
          <p:cNvPicPr>
            <a:picLocks noChangeAspect="1"/>
          </p:cNvPicPr>
          <p:nvPr/>
        </p:nvPicPr>
        <p:blipFill>
          <a:blip r:embed="rId2"/>
          <a:stretch>
            <a:fillRect/>
          </a:stretch>
        </p:blipFill>
        <p:spPr>
          <a:xfrm>
            <a:off x="9314371" y="637636"/>
            <a:ext cx="2362200" cy="2362200"/>
          </a:xfrm>
          <a:prstGeom prst="rect">
            <a:avLst/>
          </a:prstGeom>
        </p:spPr>
      </p:pic>
    </p:spTree>
    <p:extLst>
      <p:ext uri="{BB962C8B-B14F-4D97-AF65-F5344CB8AC3E}">
        <p14:creationId xmlns:p14="http://schemas.microsoft.com/office/powerpoint/2010/main" val="855391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Light" panose="020B0502040204020203" pitchFamily="34" charset="0"/>
                <a:cs typeface="Segoe UI Light" panose="020B0502040204020203" pitchFamily="34" charset="0"/>
              </a:rPr>
              <a:t>Instructional Cycle</a:t>
            </a:r>
          </a:p>
        </p:txBody>
      </p:sp>
      <p:graphicFrame>
        <p:nvGraphicFramePr>
          <p:cNvPr id="4" name="Diagram 3">
            <a:extLst>
              <a:ext uri="{FF2B5EF4-FFF2-40B4-BE49-F238E27FC236}">
                <a16:creationId xmlns:a16="http://schemas.microsoft.com/office/drawing/2014/main" id="{32455B54-AAE8-45A4-B99F-0392741E8C5D}"/>
              </a:ext>
            </a:extLst>
          </p:cNvPr>
          <p:cNvGraphicFramePr/>
          <p:nvPr>
            <p:extLst>
              <p:ext uri="{D42A27DB-BD31-4B8C-83A1-F6EECF244321}">
                <p14:modId xmlns:p14="http://schemas.microsoft.com/office/powerpoint/2010/main" val="329164316"/>
              </p:ext>
            </p:extLst>
          </p:nvPr>
        </p:nvGraphicFramePr>
        <p:xfrm>
          <a:off x="2032000" y="122064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2085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69076-5E67-6C43-3725-A36D86CAC7E2}"/>
              </a:ext>
            </a:extLst>
          </p:cNvPr>
          <p:cNvSpPr>
            <a:spLocks noGrp="1"/>
          </p:cNvSpPr>
          <p:nvPr>
            <p:ph type="title"/>
          </p:nvPr>
        </p:nvSpPr>
        <p:spPr/>
        <p:txBody>
          <a:bodyPr/>
          <a:lstStyle/>
          <a:p>
            <a:r>
              <a:rPr lang="en-US" dirty="0">
                <a:cs typeface="Calibri Light"/>
              </a:rPr>
              <a:t>The Digital Trapper Keeper:</a:t>
            </a:r>
            <a:endParaRPr lang="en-US" dirty="0"/>
          </a:p>
        </p:txBody>
      </p:sp>
      <p:pic>
        <p:nvPicPr>
          <p:cNvPr id="4" name="Picture 4" descr="A colorful notebook with a bookmark&#10;&#10;Description automatically generated">
            <a:extLst>
              <a:ext uri="{FF2B5EF4-FFF2-40B4-BE49-F238E27FC236}">
                <a16:creationId xmlns:a16="http://schemas.microsoft.com/office/drawing/2014/main" id="{00D6A3A9-087B-1519-FD50-D891DBD05C85}"/>
              </a:ext>
            </a:extLst>
          </p:cNvPr>
          <p:cNvPicPr>
            <a:picLocks noGrp="1" noChangeAspect="1"/>
          </p:cNvPicPr>
          <p:nvPr>
            <p:ph idx="1"/>
          </p:nvPr>
        </p:nvPicPr>
        <p:blipFill>
          <a:blip r:embed="rId2"/>
          <a:stretch>
            <a:fillRect/>
          </a:stretch>
        </p:blipFill>
        <p:spPr>
          <a:xfrm rot="-240000">
            <a:off x="1359260" y="1566833"/>
            <a:ext cx="3981329" cy="4595753"/>
          </a:xfrm>
        </p:spPr>
      </p:pic>
      <p:pic>
        <p:nvPicPr>
          <p:cNvPr id="5" name="Picture 5" descr="A purple folder with a picture of a sunset&#10;&#10;Description automatically generated">
            <a:extLst>
              <a:ext uri="{FF2B5EF4-FFF2-40B4-BE49-F238E27FC236}">
                <a16:creationId xmlns:a16="http://schemas.microsoft.com/office/drawing/2014/main" id="{7D6ED4EA-26EF-4254-5D96-3C1B0FBAAE98}"/>
              </a:ext>
            </a:extLst>
          </p:cNvPr>
          <p:cNvPicPr>
            <a:picLocks noChangeAspect="1"/>
          </p:cNvPicPr>
          <p:nvPr/>
        </p:nvPicPr>
        <p:blipFill>
          <a:blip r:embed="rId3"/>
          <a:stretch>
            <a:fillRect/>
          </a:stretch>
        </p:blipFill>
        <p:spPr>
          <a:xfrm>
            <a:off x="6390287" y="1537928"/>
            <a:ext cx="4659162" cy="4644785"/>
          </a:xfrm>
          <a:prstGeom prst="rect">
            <a:avLst/>
          </a:prstGeom>
        </p:spPr>
      </p:pic>
    </p:spTree>
    <p:extLst>
      <p:ext uri="{BB962C8B-B14F-4D97-AF65-F5344CB8AC3E}">
        <p14:creationId xmlns:p14="http://schemas.microsoft.com/office/powerpoint/2010/main" val="2789870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E5084E-3AFD-406D-94F4-80D08DF790EC}"/>
              </a:ext>
            </a:extLst>
          </p:cNvPr>
          <p:cNvPicPr>
            <a:picLocks noChangeAspect="1"/>
          </p:cNvPicPr>
          <p:nvPr/>
        </p:nvPicPr>
        <p:blipFill rotWithShape="1">
          <a:blip r:embed="rId3"/>
          <a:srcRect b="10000"/>
          <a:stretch/>
        </p:blipFill>
        <p:spPr>
          <a:xfrm>
            <a:off x="20" y="10"/>
            <a:ext cx="12191980" cy="6857990"/>
          </a:xfrm>
          <a:prstGeom prst="rect">
            <a:avLst/>
          </a:prstGeom>
        </p:spPr>
      </p:pic>
    </p:spTree>
    <p:extLst>
      <p:ext uri="{BB962C8B-B14F-4D97-AF65-F5344CB8AC3E}">
        <p14:creationId xmlns:p14="http://schemas.microsoft.com/office/powerpoint/2010/main" val="2747366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2A4B2-E339-D031-2EDD-8E4E346DEC3F}"/>
              </a:ext>
            </a:extLst>
          </p:cNvPr>
          <p:cNvSpPr>
            <a:spLocks noGrp="1"/>
          </p:cNvSpPr>
          <p:nvPr>
            <p:ph type="title"/>
          </p:nvPr>
        </p:nvSpPr>
        <p:spPr>
          <a:xfrm>
            <a:off x="636917" y="106332"/>
            <a:ext cx="10515600" cy="1325563"/>
          </a:xfrm>
        </p:spPr>
        <p:txBody>
          <a:bodyPr/>
          <a:lstStyle/>
          <a:p>
            <a:r>
              <a:rPr lang="en-US" dirty="0">
                <a:cs typeface="Calibri Light"/>
              </a:rPr>
              <a:t>How I use it as a tech coach:</a:t>
            </a:r>
            <a:endParaRPr lang="en-US" dirty="0"/>
          </a:p>
        </p:txBody>
      </p:sp>
      <p:pic>
        <p:nvPicPr>
          <p:cNvPr id="4" name="Picture 4" descr="A screenshot of a computer&#10;&#10;Description automatically generated">
            <a:extLst>
              <a:ext uri="{FF2B5EF4-FFF2-40B4-BE49-F238E27FC236}">
                <a16:creationId xmlns:a16="http://schemas.microsoft.com/office/drawing/2014/main" id="{31AFE69C-A4B2-EC33-4D43-74661F597880}"/>
              </a:ext>
            </a:extLst>
          </p:cNvPr>
          <p:cNvPicPr>
            <a:picLocks noGrp="1" noChangeAspect="1"/>
          </p:cNvPicPr>
          <p:nvPr>
            <p:ph idx="1"/>
          </p:nvPr>
        </p:nvPicPr>
        <p:blipFill>
          <a:blip r:embed="rId2"/>
          <a:stretch>
            <a:fillRect/>
          </a:stretch>
        </p:blipFill>
        <p:spPr>
          <a:xfrm>
            <a:off x="1029506" y="1351173"/>
            <a:ext cx="9989214" cy="5228356"/>
          </a:xfrm>
        </p:spPr>
      </p:pic>
    </p:spTree>
    <p:extLst>
      <p:ext uri="{BB962C8B-B14F-4D97-AF65-F5344CB8AC3E}">
        <p14:creationId xmlns:p14="http://schemas.microsoft.com/office/powerpoint/2010/main" val="673790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2A4B2-E339-D031-2EDD-8E4E346DEC3F}"/>
              </a:ext>
            </a:extLst>
          </p:cNvPr>
          <p:cNvSpPr>
            <a:spLocks noGrp="1"/>
          </p:cNvSpPr>
          <p:nvPr>
            <p:ph type="title"/>
          </p:nvPr>
        </p:nvSpPr>
        <p:spPr>
          <a:xfrm>
            <a:off x="636917" y="106332"/>
            <a:ext cx="10515600" cy="1325563"/>
          </a:xfrm>
        </p:spPr>
        <p:txBody>
          <a:bodyPr/>
          <a:lstStyle/>
          <a:p>
            <a:r>
              <a:rPr lang="en-US" dirty="0">
                <a:cs typeface="Calibri Light"/>
              </a:rPr>
              <a:t>How I use it as a tech coach:</a:t>
            </a:r>
            <a:endParaRPr lang="en-US" dirty="0"/>
          </a:p>
        </p:txBody>
      </p:sp>
      <p:pic>
        <p:nvPicPr>
          <p:cNvPr id="6" name="Picture 6" descr="A screenshot of a computer&#10;&#10;Description automatically generated">
            <a:extLst>
              <a:ext uri="{FF2B5EF4-FFF2-40B4-BE49-F238E27FC236}">
                <a16:creationId xmlns:a16="http://schemas.microsoft.com/office/drawing/2014/main" id="{6F0114D6-7FA9-AD5B-A56B-ABF12E07106B}"/>
              </a:ext>
            </a:extLst>
          </p:cNvPr>
          <p:cNvPicPr>
            <a:picLocks noGrp="1" noChangeAspect="1"/>
          </p:cNvPicPr>
          <p:nvPr>
            <p:ph idx="1"/>
          </p:nvPr>
        </p:nvPicPr>
        <p:blipFill>
          <a:blip r:embed="rId2"/>
          <a:stretch>
            <a:fillRect/>
          </a:stretch>
        </p:blipFill>
        <p:spPr>
          <a:xfrm>
            <a:off x="1150811" y="1437436"/>
            <a:ext cx="8380754" cy="4969564"/>
          </a:xfrm>
        </p:spPr>
      </p:pic>
      <p:pic>
        <p:nvPicPr>
          <p:cNvPr id="7" name="Picture 7" descr="A computer screen with a book on it&#10;&#10;Description automatically generated">
            <a:extLst>
              <a:ext uri="{FF2B5EF4-FFF2-40B4-BE49-F238E27FC236}">
                <a16:creationId xmlns:a16="http://schemas.microsoft.com/office/drawing/2014/main" id="{57C24F59-2520-0383-9159-69BFF1006397}"/>
              </a:ext>
            </a:extLst>
          </p:cNvPr>
          <p:cNvPicPr>
            <a:picLocks noChangeAspect="1"/>
          </p:cNvPicPr>
          <p:nvPr/>
        </p:nvPicPr>
        <p:blipFill>
          <a:blip r:embed="rId3"/>
          <a:stretch>
            <a:fillRect/>
          </a:stretch>
        </p:blipFill>
        <p:spPr>
          <a:xfrm rot="540000">
            <a:off x="7786777" y="777470"/>
            <a:ext cx="3763992" cy="2111286"/>
          </a:xfrm>
          <a:prstGeom prst="rect">
            <a:avLst/>
          </a:prstGeom>
        </p:spPr>
      </p:pic>
    </p:spTree>
    <p:extLst>
      <p:ext uri="{BB962C8B-B14F-4D97-AF65-F5344CB8AC3E}">
        <p14:creationId xmlns:p14="http://schemas.microsoft.com/office/powerpoint/2010/main" val="1478665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2A4B2-E339-D031-2EDD-8E4E346DEC3F}"/>
              </a:ext>
            </a:extLst>
          </p:cNvPr>
          <p:cNvSpPr>
            <a:spLocks noGrp="1"/>
          </p:cNvSpPr>
          <p:nvPr>
            <p:ph type="title"/>
          </p:nvPr>
        </p:nvSpPr>
        <p:spPr>
          <a:xfrm>
            <a:off x="636917" y="106332"/>
            <a:ext cx="10515600" cy="1325563"/>
          </a:xfrm>
        </p:spPr>
        <p:txBody>
          <a:bodyPr/>
          <a:lstStyle/>
          <a:p>
            <a:r>
              <a:rPr lang="en-US" dirty="0">
                <a:cs typeface="Calibri Light"/>
              </a:rPr>
              <a:t>How I used it in the classroom:</a:t>
            </a:r>
            <a:endParaRPr lang="en-US" dirty="0"/>
          </a:p>
        </p:txBody>
      </p:sp>
      <p:pic>
        <p:nvPicPr>
          <p:cNvPr id="6" name="Picture 6" descr="A screenshot of a computer&#10;&#10;Description automatically generated">
            <a:extLst>
              <a:ext uri="{FF2B5EF4-FFF2-40B4-BE49-F238E27FC236}">
                <a16:creationId xmlns:a16="http://schemas.microsoft.com/office/drawing/2014/main" id="{EBF306F9-B379-7E0A-8FCB-7F161A037181}"/>
              </a:ext>
            </a:extLst>
          </p:cNvPr>
          <p:cNvPicPr>
            <a:picLocks noGrp="1" noChangeAspect="1"/>
          </p:cNvPicPr>
          <p:nvPr>
            <p:ph idx="1"/>
          </p:nvPr>
        </p:nvPicPr>
        <p:blipFill>
          <a:blip r:embed="rId2"/>
          <a:stretch>
            <a:fillRect/>
          </a:stretch>
        </p:blipFill>
        <p:spPr>
          <a:xfrm>
            <a:off x="1424903" y="1121134"/>
            <a:ext cx="8652080" cy="5300243"/>
          </a:xfrm>
        </p:spPr>
      </p:pic>
    </p:spTree>
    <p:extLst>
      <p:ext uri="{BB962C8B-B14F-4D97-AF65-F5344CB8AC3E}">
        <p14:creationId xmlns:p14="http://schemas.microsoft.com/office/powerpoint/2010/main" val="3050670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2A4B2-E339-D031-2EDD-8E4E346DEC3F}"/>
              </a:ext>
            </a:extLst>
          </p:cNvPr>
          <p:cNvSpPr>
            <a:spLocks noGrp="1"/>
          </p:cNvSpPr>
          <p:nvPr>
            <p:ph type="title"/>
          </p:nvPr>
        </p:nvSpPr>
        <p:spPr>
          <a:xfrm>
            <a:off x="636917" y="106332"/>
            <a:ext cx="10515600" cy="1325563"/>
          </a:xfrm>
        </p:spPr>
        <p:txBody>
          <a:bodyPr/>
          <a:lstStyle/>
          <a:p>
            <a:r>
              <a:rPr lang="en-US" dirty="0">
                <a:cs typeface="Calibri Light"/>
              </a:rPr>
              <a:t>How I used it in the classroom:</a:t>
            </a:r>
            <a:endParaRPr lang="en-US" dirty="0"/>
          </a:p>
        </p:txBody>
      </p:sp>
      <p:pic>
        <p:nvPicPr>
          <p:cNvPr id="5" name="Picture 6" descr="A screenshot of a computer&#10;&#10;Description automatically generated">
            <a:extLst>
              <a:ext uri="{FF2B5EF4-FFF2-40B4-BE49-F238E27FC236}">
                <a16:creationId xmlns:a16="http://schemas.microsoft.com/office/drawing/2014/main" id="{277B16B3-D086-6710-0F17-0CCC52924A16}"/>
              </a:ext>
            </a:extLst>
          </p:cNvPr>
          <p:cNvPicPr>
            <a:picLocks noGrp="1" noChangeAspect="1"/>
          </p:cNvPicPr>
          <p:nvPr>
            <p:ph idx="1"/>
          </p:nvPr>
        </p:nvPicPr>
        <p:blipFill>
          <a:blip r:embed="rId2"/>
          <a:stretch>
            <a:fillRect/>
          </a:stretch>
        </p:blipFill>
        <p:spPr>
          <a:xfrm>
            <a:off x="1442366" y="1178644"/>
            <a:ext cx="8272097" cy="5228356"/>
          </a:xfrm>
        </p:spPr>
      </p:pic>
    </p:spTree>
    <p:extLst>
      <p:ext uri="{BB962C8B-B14F-4D97-AF65-F5344CB8AC3E}">
        <p14:creationId xmlns:p14="http://schemas.microsoft.com/office/powerpoint/2010/main" val="63528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1268</Words>
  <Application>Microsoft Office PowerPoint</Application>
  <PresentationFormat>Widescreen</PresentationFormat>
  <Paragraphs>100</Paragraphs>
  <Slides>28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Segoe UI</vt:lpstr>
      <vt:lpstr>Segoe UI Light</vt:lpstr>
      <vt:lpstr>Segoe UI Semibold</vt:lpstr>
      <vt:lpstr>Segoe UI Semilight</vt:lpstr>
      <vt:lpstr>Office Theme</vt:lpstr>
      <vt:lpstr>PowerPoint Presentation</vt:lpstr>
      <vt:lpstr>Meet your trainer</vt:lpstr>
      <vt:lpstr>Instructional Cycle</vt:lpstr>
      <vt:lpstr>The Digital Trapper Keeper:</vt:lpstr>
      <vt:lpstr>PowerPoint Presentation</vt:lpstr>
      <vt:lpstr>How I use it as a tech coach:</vt:lpstr>
      <vt:lpstr>How I use it as a tech coach:</vt:lpstr>
      <vt:lpstr>How I used it in the classroom:</vt:lpstr>
      <vt:lpstr>How I used it in the classroom:</vt:lpstr>
      <vt:lpstr> https://products.office.com/en-US/onenote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Collaboration Space permissions</vt:lpstr>
      <vt:lpstr>Parent and Guardian links</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S'way cool: Elevate student voice across the curriculum</dc:title>
  <dc:creator>Alexandra Wright</dc:creator>
  <cp:lastModifiedBy>Stevie Frank</cp:lastModifiedBy>
  <cp:revision>101</cp:revision>
  <dcterms:created xsi:type="dcterms:W3CDTF">2018-04-24T18:10:57Z</dcterms:created>
  <dcterms:modified xsi:type="dcterms:W3CDTF">2023-07-24T23:25:22Z</dcterms:modified>
</cp:coreProperties>
</file>